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2"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Lst>
  <p:sldSz cy="5143500" cx="9144000"/>
  <p:notesSz cx="6858000" cy="9144000"/>
  <p:embeddedFontLst>
    <p:embeddedFont>
      <p:font typeface="Montserrat"/>
      <p:regular r:id="rId49"/>
      <p:bold r:id="rId50"/>
      <p:italic r:id="rId51"/>
      <p:boldItalic r:id="rId52"/>
    </p:embeddedFont>
    <p:embeddedFont>
      <p:font typeface="BenchNine"/>
      <p:regular r:id="rId53"/>
      <p:bold r:id="rId54"/>
    </p:embeddedFont>
    <p:embeddedFont>
      <p:font typeface="Josefin Sans"/>
      <p:regular r:id="rId55"/>
      <p:bold r:id="rId56"/>
      <p:italic r:id="rId57"/>
      <p:boldItalic r:id="rId58"/>
    </p:embeddedFont>
    <p:embeddedFont>
      <p:font typeface="Nunito Sans"/>
      <p:regular r:id="rId59"/>
      <p:bold r:id="rId60"/>
      <p:italic r:id="rId61"/>
      <p:boldItalic r:id="rId6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guide id="3" pos="2976">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 pos="2976"/>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font" Target="fonts/Montserrat-regular.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NunitoSans-boldItalic.fntdata"/><Relationship Id="rId61" Type="http://schemas.openxmlformats.org/officeDocument/2006/relationships/font" Target="fonts/NunitoSans-italic.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60" Type="http://schemas.openxmlformats.org/officeDocument/2006/relationships/font" Target="fonts/NunitoSans-bold.fntdata"/><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Montserrat-italic.fntdata"/><Relationship Id="rId50" Type="http://schemas.openxmlformats.org/officeDocument/2006/relationships/font" Target="fonts/Montserrat-bold.fntdata"/><Relationship Id="rId53" Type="http://schemas.openxmlformats.org/officeDocument/2006/relationships/font" Target="fonts/BenchNine-regular.fntdata"/><Relationship Id="rId52" Type="http://schemas.openxmlformats.org/officeDocument/2006/relationships/font" Target="fonts/Montserrat-boldItalic.fntdata"/><Relationship Id="rId11" Type="http://schemas.openxmlformats.org/officeDocument/2006/relationships/slide" Target="slides/slide6.xml"/><Relationship Id="rId55" Type="http://schemas.openxmlformats.org/officeDocument/2006/relationships/font" Target="fonts/JosefinSans-regular.fntdata"/><Relationship Id="rId10" Type="http://schemas.openxmlformats.org/officeDocument/2006/relationships/slide" Target="slides/slide5.xml"/><Relationship Id="rId54" Type="http://schemas.openxmlformats.org/officeDocument/2006/relationships/font" Target="fonts/BenchNine-bold.fntdata"/><Relationship Id="rId13" Type="http://schemas.openxmlformats.org/officeDocument/2006/relationships/slide" Target="slides/slide8.xml"/><Relationship Id="rId57" Type="http://schemas.openxmlformats.org/officeDocument/2006/relationships/font" Target="fonts/JosefinSans-italic.fntdata"/><Relationship Id="rId12" Type="http://schemas.openxmlformats.org/officeDocument/2006/relationships/slide" Target="slides/slide7.xml"/><Relationship Id="rId56" Type="http://schemas.openxmlformats.org/officeDocument/2006/relationships/font" Target="fonts/JosefinSans-bold.fntdata"/><Relationship Id="rId15" Type="http://schemas.openxmlformats.org/officeDocument/2006/relationships/slide" Target="slides/slide10.xml"/><Relationship Id="rId59" Type="http://schemas.openxmlformats.org/officeDocument/2006/relationships/font" Target="fonts/NunitoSans-regular.fntdata"/><Relationship Id="rId14" Type="http://schemas.openxmlformats.org/officeDocument/2006/relationships/slide" Target="slides/slide9.xml"/><Relationship Id="rId58" Type="http://schemas.openxmlformats.org/officeDocument/2006/relationships/font" Target="fonts/JosefinSans-bold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21d37875b51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21d37875b51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23dd08c5488_2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23dd08c5488_2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23dd08c5488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23dd08c5488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23dd08c5488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23dd08c5488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23ddf4b6df5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23ddf4b6df5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 of </a:t>
            </a:r>
            <a:r>
              <a:rPr lang="en"/>
              <a:t>feedback</a:t>
            </a:r>
            <a:r>
              <a:rPr lang="en"/>
              <a:t>: the idea of live recording such that parents wouldn’t have an </a:t>
            </a:r>
            <a:r>
              <a:rPr lang="en"/>
              <a:t>extra</a:t>
            </a:r>
            <a:r>
              <a:rPr lang="en"/>
              <a:t> burden of spending time</a:t>
            </a:r>
            <a:endParaRPr/>
          </a:p>
          <a:p>
            <a:pPr indent="0" lvl="0" marL="0" rtl="0" algn="l">
              <a:spcBef>
                <a:spcPts val="0"/>
              </a:spcBef>
              <a:spcAft>
                <a:spcPts val="0"/>
              </a:spcAft>
              <a:buNone/>
            </a:pPr>
            <a:r>
              <a:rPr lang="en"/>
              <a:t>Con of </a:t>
            </a:r>
            <a:r>
              <a:rPr lang="en"/>
              <a:t>parent</a:t>
            </a:r>
            <a:r>
              <a:rPr lang="en"/>
              <a:t> party: dependent on other users for content, risky</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23e211b4ac4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23e211b4ac4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 of feedback: the idea of live recording such that parents wouldn’t have an extra burden of spending time</a:t>
            </a:r>
            <a:endParaRPr/>
          </a:p>
          <a:p>
            <a:pPr indent="0" lvl="0" marL="0" rtl="0" algn="l">
              <a:spcBef>
                <a:spcPts val="0"/>
              </a:spcBef>
              <a:spcAft>
                <a:spcPts val="0"/>
              </a:spcAft>
              <a:buNone/>
            </a:pPr>
            <a:r>
              <a:rPr lang="en"/>
              <a:t>Con of parent party: dependent on other users for content, risky</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23dd08c5488_2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23dd08c5488_2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23e211b4ac4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23e211b4ac4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23dd08c5488_2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23dd08c5488_2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23dd08c5488_2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23dd08c5488_2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Interviewed 4 parents, some of whom are still homeschooling and some of who </a:t>
            </a:r>
            <a:r>
              <a:rPr lang="en"/>
              <a:t>homeschooled</a:t>
            </a:r>
            <a:r>
              <a:rPr lang="en"/>
              <a:t> in the past</a:t>
            </a:r>
            <a:endParaRPr/>
          </a:p>
          <a:p>
            <a:pPr indent="0" lvl="0" marL="0" rtl="0" algn="l">
              <a:spcBef>
                <a:spcPts val="0"/>
              </a:spcBef>
              <a:spcAft>
                <a:spcPts val="0"/>
              </a:spcAft>
              <a:buNone/>
            </a:pPr>
            <a:r>
              <a:rPr lang="en"/>
              <a:t>3 Zoom, 1 in-person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Figma prototype</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23dd08c5488_2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23dd08c5488_2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21d37875b51_2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21d37875b51_2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23dd08c5488_2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23dd08c5488_2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23ddf4b6df5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23ddf4b6df5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23ddf4b6df5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23ddf4b6df5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23ddf4b6df5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23ddf4b6df5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23ddf4b6df5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23ddf4b6df5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g23ddf4b6df5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2" name="Google Shape;392;g23ddf4b6df5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23ddf4b6df5_0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2" name="Google Shape;402;g23ddf4b6df5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23dd08c5488_2_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23dd08c5488_2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Tie in quote to first insight listed</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23e211b4ac4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8" name="Google Shape;418;g23e211b4ac4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23dd08c548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3" name="Google Shape;423;g23dd08c548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23dd08c5488_2_1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23dd08c5488_2_1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g23dd08c5488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8" name="Google Shape;428;g23dd08c5488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g23e211b4ac4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3" name="Google Shape;433;g23e211b4ac4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g23ab8f6e16a_1_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8" name="Google Shape;438;g23ab8f6e16a_1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g23dd08c5488_2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6" name="Google Shape;446;g23dd08c5488_2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g23dd08c5488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5" name="Google Shape;455;g23dd08c5488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g23dd08c5488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4" name="Google Shape;464;g23dd08c5488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g23dd08c5488_2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1" name="Google Shape;471;g23dd08c5488_2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g23dd08c5488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0" name="Google Shape;480;g23dd08c5488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g23dd08c5488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9" name="Google Shape;489;g23dd08c5488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g23dd08c5488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8" name="Google Shape;498;g23dd08c5488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23dd08c5488_2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23dd08c5488_2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 name="Shape 503"/>
        <p:cNvGrpSpPr/>
        <p:nvPr/>
      </p:nvGrpSpPr>
      <p:grpSpPr>
        <a:xfrm>
          <a:off x="0" y="0"/>
          <a:ext cx="0" cy="0"/>
          <a:chOff x="0" y="0"/>
          <a:chExt cx="0" cy="0"/>
        </a:xfrm>
      </p:grpSpPr>
      <p:sp>
        <p:nvSpPr>
          <p:cNvPr id="504" name="Google Shape;504;g23dd08c5488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5" name="Google Shape;505;g23dd08c5488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 name="Shape 510"/>
        <p:cNvGrpSpPr/>
        <p:nvPr/>
      </p:nvGrpSpPr>
      <p:grpSpPr>
        <a:xfrm>
          <a:off x="0" y="0"/>
          <a:ext cx="0" cy="0"/>
          <a:chOff x="0" y="0"/>
          <a:chExt cx="0" cy="0"/>
        </a:xfrm>
      </p:grpSpPr>
      <p:sp>
        <p:nvSpPr>
          <p:cNvPr id="511" name="Google Shape;511;g23e211b4ac4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2" name="Google Shape;512;g23e211b4ac4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g23e211b4ac4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8" name="Google Shape;518;g23e211b4ac4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 name="Shape 521"/>
        <p:cNvGrpSpPr/>
        <p:nvPr/>
      </p:nvGrpSpPr>
      <p:grpSpPr>
        <a:xfrm>
          <a:off x="0" y="0"/>
          <a:ext cx="0" cy="0"/>
          <a:chOff x="0" y="0"/>
          <a:chExt cx="0" cy="0"/>
        </a:xfrm>
      </p:grpSpPr>
      <p:sp>
        <p:nvSpPr>
          <p:cNvPr id="522" name="Google Shape;522;g23e211b4ac4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3" name="Google Shape;523;g23e211b4ac4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21d90d016c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21d90d016c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23ab8f6e16a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23ab8f6e16a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23dd08c5488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23dd08c5488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23dd08c5488_2_1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23dd08c5488_2_1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23dd08c5488_2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23dd08c5488_2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AutoNum type="arabicPeriod"/>
            </a:pPr>
            <a:r>
              <a:rPr lang="en"/>
              <a:t>VR - for </a:t>
            </a:r>
            <a:endParaRPr/>
          </a:p>
          <a:p>
            <a:pPr indent="-298450" lvl="0" marL="457200" rtl="0" algn="l">
              <a:spcBef>
                <a:spcPts val="0"/>
              </a:spcBef>
              <a:spcAft>
                <a:spcPts val="0"/>
              </a:spcAft>
              <a:buSzPts val="1100"/>
              <a:buAutoNum type="arabicPeriod"/>
            </a:pPr>
            <a:r>
              <a:rPr lang="en"/>
              <a:t>Smart speaker - speech input modality</a:t>
            </a:r>
            <a:endParaRPr/>
          </a:p>
          <a:p>
            <a:pPr indent="-298450" lvl="0" marL="457200" rtl="0" algn="l">
              <a:spcBef>
                <a:spcPts val="0"/>
              </a:spcBef>
              <a:spcAft>
                <a:spcPts val="0"/>
              </a:spcAft>
              <a:buSzPts val="1100"/>
              <a:buAutoNum type="arabicPeriod"/>
            </a:pPr>
            <a:r>
              <a:rPr lang="en"/>
              <a:t>Wearables, live feedback</a:t>
            </a:r>
            <a:endParaRPr/>
          </a:p>
          <a:p>
            <a:pPr indent="-298450" lvl="0" marL="457200" rtl="0" algn="l">
              <a:spcBef>
                <a:spcPts val="0"/>
              </a:spcBef>
              <a:spcAft>
                <a:spcPts val="0"/>
              </a:spcAft>
              <a:buSzPts val="1100"/>
              <a:buAutoNum type="arabicPeriod"/>
            </a:pPr>
            <a:r>
              <a:rPr lang="en"/>
              <a:t>Live interface</a:t>
            </a:r>
            <a:endParaRPr/>
          </a:p>
          <a:p>
            <a:pPr indent="-298450" lvl="0" marL="457200" rtl="0" algn="l">
              <a:spcBef>
                <a:spcPts val="0"/>
              </a:spcBef>
              <a:spcAft>
                <a:spcPts val="0"/>
              </a:spcAft>
              <a:buSzPts val="1100"/>
              <a:buAutoNum type="arabicPeriod"/>
            </a:pPr>
            <a:r>
              <a:rPr lang="en"/>
              <a:t>Crowdsourced</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gradFill>
          <a:gsLst>
            <a:gs pos="0">
              <a:schemeClr val="dk1"/>
            </a:gs>
            <a:gs pos="100000">
              <a:schemeClr val="lt2"/>
            </a:gs>
          </a:gsLst>
          <a:lin ang="2698631" scaled="0"/>
        </a:gradFill>
      </p:bgPr>
    </p:bg>
    <p:spTree>
      <p:nvGrpSpPr>
        <p:cNvPr id="8" name="Shape 8"/>
        <p:cNvGrpSpPr/>
        <p:nvPr/>
      </p:nvGrpSpPr>
      <p:grpSpPr>
        <a:xfrm>
          <a:off x="0" y="0"/>
          <a:ext cx="0" cy="0"/>
          <a:chOff x="0" y="0"/>
          <a:chExt cx="0" cy="0"/>
        </a:xfrm>
      </p:grpSpPr>
      <p:sp>
        <p:nvSpPr>
          <p:cNvPr id="9" name="Google Shape;9;p2"/>
          <p:cNvSpPr/>
          <p:nvPr/>
        </p:nvSpPr>
        <p:spPr>
          <a:xfrm>
            <a:off x="2709968" y="0"/>
            <a:ext cx="6434014" cy="5143405"/>
          </a:xfrm>
          <a:custGeom>
            <a:rect b="b" l="l" r="r" t="t"/>
            <a:pathLst>
              <a:path extrusionOk="0" h="104334" w="130514">
                <a:moveTo>
                  <a:pt x="100994" y="0"/>
                </a:moveTo>
                <a:cubicBezTo>
                  <a:pt x="100994" y="0"/>
                  <a:pt x="86231" y="3585"/>
                  <a:pt x="91811" y="31162"/>
                </a:cubicBezTo>
                <a:cubicBezTo>
                  <a:pt x="96364" y="53637"/>
                  <a:pt x="94006" y="81607"/>
                  <a:pt x="66172" y="81607"/>
                </a:cubicBezTo>
                <a:cubicBezTo>
                  <a:pt x="65925" y="81607"/>
                  <a:pt x="65676" y="81604"/>
                  <a:pt x="65425" y="81600"/>
                </a:cubicBezTo>
                <a:cubicBezTo>
                  <a:pt x="55492" y="81425"/>
                  <a:pt x="44349" y="76049"/>
                  <a:pt x="33001" y="76049"/>
                </a:cubicBezTo>
                <a:cubicBezTo>
                  <a:pt x="27645" y="76049"/>
                  <a:pt x="22243" y="77246"/>
                  <a:pt x="16902" y="80753"/>
                </a:cubicBezTo>
                <a:cubicBezTo>
                  <a:pt x="2879" y="89963"/>
                  <a:pt x="1" y="104334"/>
                  <a:pt x="1" y="104334"/>
                </a:cubicBezTo>
                <a:lnTo>
                  <a:pt x="130513" y="104334"/>
                </a:lnTo>
                <a:lnTo>
                  <a:pt x="130513" y="0"/>
                </a:lnTo>
                <a:close/>
              </a:path>
            </a:pathLst>
          </a:custGeom>
          <a:gradFill>
            <a:gsLst>
              <a:gs pos="0">
                <a:schemeClr val="dk1"/>
              </a:gs>
              <a:gs pos="100000">
                <a:schemeClr val="l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 name="Google Shape;10;p2"/>
          <p:cNvSpPr/>
          <p:nvPr/>
        </p:nvSpPr>
        <p:spPr>
          <a:xfrm>
            <a:off x="3535716" y="1862938"/>
            <a:ext cx="5608281" cy="3280502"/>
          </a:xfrm>
          <a:custGeom>
            <a:rect b="b" l="l" r="r" t="t"/>
            <a:pathLst>
              <a:path extrusionOk="0" h="66545" w="113764">
                <a:moveTo>
                  <a:pt x="113763" y="1"/>
                </a:moveTo>
                <a:cubicBezTo>
                  <a:pt x="113763" y="1"/>
                  <a:pt x="94363" y="5103"/>
                  <a:pt x="77775" y="33272"/>
                </a:cubicBezTo>
                <a:cubicBezTo>
                  <a:pt x="67864" y="50104"/>
                  <a:pt x="57286" y="53491"/>
                  <a:pt x="45819" y="53491"/>
                </a:cubicBezTo>
                <a:cubicBezTo>
                  <a:pt x="38095" y="53491"/>
                  <a:pt x="29967" y="51954"/>
                  <a:pt x="21367" y="51954"/>
                </a:cubicBezTo>
                <a:cubicBezTo>
                  <a:pt x="0" y="51954"/>
                  <a:pt x="792" y="66545"/>
                  <a:pt x="792" y="66545"/>
                </a:cubicBezTo>
                <a:lnTo>
                  <a:pt x="113763" y="66545"/>
                </a:lnTo>
                <a:lnTo>
                  <a:pt x="113763" y="1"/>
                </a:lnTo>
                <a:close/>
              </a:path>
            </a:pathLst>
          </a:custGeom>
          <a:gradFill>
            <a:gsLst>
              <a:gs pos="0">
                <a:schemeClr val="dk1"/>
              </a:gs>
              <a:gs pos="100000">
                <a:schemeClr val="l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a:off x="0" y="4042"/>
            <a:ext cx="5996055" cy="4459748"/>
          </a:xfrm>
          <a:custGeom>
            <a:rect b="b" l="l" r="r" t="t"/>
            <a:pathLst>
              <a:path extrusionOk="0" h="90466" w="121630">
                <a:moveTo>
                  <a:pt x="1" y="1"/>
                </a:moveTo>
                <a:lnTo>
                  <a:pt x="1" y="89520"/>
                </a:lnTo>
                <a:cubicBezTo>
                  <a:pt x="2415" y="90107"/>
                  <a:pt x="5391" y="90466"/>
                  <a:pt x="8641" y="90466"/>
                </a:cubicBezTo>
                <a:cubicBezTo>
                  <a:pt x="21536" y="90466"/>
                  <a:pt x="38723" y="84819"/>
                  <a:pt x="42056" y="65440"/>
                </a:cubicBezTo>
                <a:cubicBezTo>
                  <a:pt x="45105" y="47715"/>
                  <a:pt x="48968" y="43796"/>
                  <a:pt x="57073" y="43796"/>
                </a:cubicBezTo>
                <a:cubicBezTo>
                  <a:pt x="63200" y="43796"/>
                  <a:pt x="71751" y="46035"/>
                  <a:pt x="84206" y="46243"/>
                </a:cubicBezTo>
                <a:cubicBezTo>
                  <a:pt x="84456" y="46247"/>
                  <a:pt x="84703" y="46249"/>
                  <a:pt x="84948" y="46249"/>
                </a:cubicBezTo>
                <a:cubicBezTo>
                  <a:pt x="121629" y="46249"/>
                  <a:pt x="111539" y="1"/>
                  <a:pt x="111539" y="1"/>
                </a:cubicBezTo>
                <a:close/>
              </a:path>
            </a:pathLst>
          </a:custGeom>
          <a:gradFill>
            <a:gsLst>
              <a:gs pos="0">
                <a:schemeClr val="dk1"/>
              </a:gs>
              <a:gs pos="100000">
                <a:schemeClr val="l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0" y="0"/>
            <a:ext cx="5262064" cy="3072467"/>
          </a:xfrm>
          <a:custGeom>
            <a:rect b="b" l="l" r="r" t="t"/>
            <a:pathLst>
              <a:path extrusionOk="0" h="62325" w="106741">
                <a:moveTo>
                  <a:pt x="106740" y="0"/>
                </a:moveTo>
                <a:lnTo>
                  <a:pt x="1" y="83"/>
                </a:lnTo>
                <a:lnTo>
                  <a:pt x="1" y="61346"/>
                </a:lnTo>
                <a:cubicBezTo>
                  <a:pt x="1" y="61346"/>
                  <a:pt x="3546" y="62324"/>
                  <a:pt x="8431" y="62324"/>
                </a:cubicBezTo>
                <a:cubicBezTo>
                  <a:pt x="17345" y="62324"/>
                  <a:pt x="30721" y="59067"/>
                  <a:pt x="35169" y="40668"/>
                </a:cubicBezTo>
                <a:cubicBezTo>
                  <a:pt x="39815" y="21454"/>
                  <a:pt x="48059" y="15875"/>
                  <a:pt x="55684" y="15875"/>
                </a:cubicBezTo>
                <a:cubicBezTo>
                  <a:pt x="59361" y="15875"/>
                  <a:pt x="62895" y="17173"/>
                  <a:pt x="65811" y="18864"/>
                </a:cubicBezTo>
                <a:cubicBezTo>
                  <a:pt x="71333" y="22067"/>
                  <a:pt x="77411" y="23685"/>
                  <a:pt x="83155" y="23685"/>
                </a:cubicBezTo>
                <a:cubicBezTo>
                  <a:pt x="95750" y="23685"/>
                  <a:pt x="106740" y="15906"/>
                  <a:pt x="106740" y="0"/>
                </a:cubicBezTo>
                <a:close/>
              </a:path>
            </a:pathLst>
          </a:custGeom>
          <a:gradFill>
            <a:gsLst>
              <a:gs pos="0">
                <a:schemeClr val="dk1"/>
              </a:gs>
              <a:gs pos="100000">
                <a:schemeClr val="l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txBox="1"/>
          <p:nvPr>
            <p:ph type="ctrTitle"/>
          </p:nvPr>
        </p:nvSpPr>
        <p:spPr>
          <a:xfrm>
            <a:off x="720000" y="1683965"/>
            <a:ext cx="5045700" cy="2340600"/>
          </a:xfrm>
          <a:prstGeom prst="rect">
            <a:avLst/>
          </a:prstGeom>
        </p:spPr>
        <p:txBody>
          <a:bodyPr anchorCtr="0" anchor="b" bIns="91425" lIns="91425" spcFirstLastPara="1" rIns="91425" wrap="square" tIns="91425">
            <a:noAutofit/>
          </a:bodyPr>
          <a:lstStyle>
            <a:lvl1pPr lvl="0">
              <a:spcBef>
                <a:spcPts val="0"/>
              </a:spcBef>
              <a:spcAft>
                <a:spcPts val="0"/>
              </a:spcAft>
              <a:buSzPts val="5200"/>
              <a:buNone/>
              <a:defRPr sz="48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4" name="Google Shape;14;p2"/>
          <p:cNvSpPr txBox="1"/>
          <p:nvPr>
            <p:ph idx="1" type="subTitle"/>
          </p:nvPr>
        </p:nvSpPr>
        <p:spPr>
          <a:xfrm>
            <a:off x="6205575" y="3547225"/>
            <a:ext cx="2215200" cy="792600"/>
          </a:xfrm>
          <a:prstGeom prst="rect">
            <a:avLst/>
          </a:prstGeom>
        </p:spPr>
        <p:txBody>
          <a:bodyPr anchorCtr="0" anchor="t" bIns="91425" lIns="91425" spcFirstLastPara="1" rIns="91425" wrap="square" tIns="91425">
            <a:noAutofit/>
          </a:bodyPr>
          <a:lstStyle>
            <a:lvl1pPr lvl="0" algn="r">
              <a:lnSpc>
                <a:spcPct val="100000"/>
              </a:lnSpc>
              <a:spcBef>
                <a:spcPts val="0"/>
              </a:spcBef>
              <a:spcAft>
                <a:spcPts val="0"/>
              </a:spcAft>
              <a:buSzPts val="2800"/>
              <a:buNone/>
              <a:defRPr sz="14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gradFill>
          <a:gsLst>
            <a:gs pos="0">
              <a:schemeClr val="dk1"/>
            </a:gs>
            <a:gs pos="100000">
              <a:schemeClr val="lt2"/>
            </a:gs>
          </a:gsLst>
          <a:lin ang="2698631" scaled="0"/>
        </a:gradFill>
      </p:bgPr>
    </p:bg>
    <p:spTree>
      <p:nvGrpSpPr>
        <p:cNvPr id="61" name="Shape 61"/>
        <p:cNvGrpSpPr/>
        <p:nvPr/>
      </p:nvGrpSpPr>
      <p:grpSpPr>
        <a:xfrm>
          <a:off x="0" y="0"/>
          <a:ext cx="0" cy="0"/>
          <a:chOff x="0" y="0"/>
          <a:chExt cx="0" cy="0"/>
        </a:xfrm>
      </p:grpSpPr>
      <p:sp>
        <p:nvSpPr>
          <p:cNvPr id="62" name="Google Shape;62;p11"/>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chemeClr val="dk1"/>
            </a:gs>
            <a:gs pos="100000">
              <a:schemeClr val="lt2"/>
            </a:gs>
          </a:gsLst>
          <a:lin ang="2698631" scaled="0"/>
        </a:gradFill>
      </p:bgPr>
    </p:bg>
    <p:spTree>
      <p:nvGrpSpPr>
        <p:cNvPr id="63" name="Shape 63"/>
        <p:cNvGrpSpPr/>
        <p:nvPr/>
      </p:nvGrpSpPr>
      <p:grpSpPr>
        <a:xfrm>
          <a:off x="0" y="0"/>
          <a:ext cx="0" cy="0"/>
          <a:chOff x="0" y="0"/>
          <a:chExt cx="0" cy="0"/>
        </a:xfrm>
      </p:grpSpPr>
      <p:sp>
        <p:nvSpPr>
          <p:cNvPr id="64" name="Google Shape;64;p12"/>
          <p:cNvSpPr/>
          <p:nvPr/>
        </p:nvSpPr>
        <p:spPr>
          <a:xfrm flipH="1">
            <a:off x="3" y="25"/>
            <a:ext cx="6434014" cy="5143405"/>
          </a:xfrm>
          <a:custGeom>
            <a:rect b="b" l="l" r="r" t="t"/>
            <a:pathLst>
              <a:path extrusionOk="0" h="104334" w="130514">
                <a:moveTo>
                  <a:pt x="100994" y="0"/>
                </a:moveTo>
                <a:cubicBezTo>
                  <a:pt x="100994" y="0"/>
                  <a:pt x="86231" y="3585"/>
                  <a:pt x="91811" y="31162"/>
                </a:cubicBezTo>
                <a:cubicBezTo>
                  <a:pt x="96364" y="53637"/>
                  <a:pt x="94006" y="81607"/>
                  <a:pt x="66172" y="81607"/>
                </a:cubicBezTo>
                <a:cubicBezTo>
                  <a:pt x="65925" y="81607"/>
                  <a:pt x="65676" y="81604"/>
                  <a:pt x="65425" y="81600"/>
                </a:cubicBezTo>
                <a:cubicBezTo>
                  <a:pt x="55492" y="81425"/>
                  <a:pt x="44349" y="76049"/>
                  <a:pt x="33001" y="76049"/>
                </a:cubicBezTo>
                <a:cubicBezTo>
                  <a:pt x="27645" y="76049"/>
                  <a:pt x="22243" y="77246"/>
                  <a:pt x="16902" y="80753"/>
                </a:cubicBezTo>
                <a:cubicBezTo>
                  <a:pt x="2879" y="89963"/>
                  <a:pt x="1" y="104334"/>
                  <a:pt x="1" y="104334"/>
                </a:cubicBezTo>
                <a:lnTo>
                  <a:pt x="130513" y="104334"/>
                </a:lnTo>
                <a:lnTo>
                  <a:pt x="130513" y="0"/>
                </a:lnTo>
                <a:close/>
              </a:path>
            </a:pathLst>
          </a:custGeom>
          <a:gradFill>
            <a:gsLst>
              <a:gs pos="0">
                <a:schemeClr val="dk1"/>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12"/>
          <p:cNvSpPr/>
          <p:nvPr/>
        </p:nvSpPr>
        <p:spPr>
          <a:xfrm flipH="1">
            <a:off x="0" y="1862963"/>
            <a:ext cx="5608281" cy="3280502"/>
          </a:xfrm>
          <a:custGeom>
            <a:rect b="b" l="l" r="r" t="t"/>
            <a:pathLst>
              <a:path extrusionOk="0" h="66545" w="113764">
                <a:moveTo>
                  <a:pt x="113763" y="1"/>
                </a:moveTo>
                <a:cubicBezTo>
                  <a:pt x="113763" y="1"/>
                  <a:pt x="94363" y="5103"/>
                  <a:pt x="77775" y="33272"/>
                </a:cubicBezTo>
                <a:cubicBezTo>
                  <a:pt x="67864" y="50104"/>
                  <a:pt x="57286" y="53491"/>
                  <a:pt x="45819" y="53491"/>
                </a:cubicBezTo>
                <a:cubicBezTo>
                  <a:pt x="38095" y="53491"/>
                  <a:pt x="29967" y="51954"/>
                  <a:pt x="21367" y="51954"/>
                </a:cubicBezTo>
                <a:cubicBezTo>
                  <a:pt x="0" y="51954"/>
                  <a:pt x="792" y="66545"/>
                  <a:pt x="792" y="66545"/>
                </a:cubicBezTo>
                <a:lnTo>
                  <a:pt x="113763" y="66545"/>
                </a:lnTo>
                <a:lnTo>
                  <a:pt x="113763" y="1"/>
                </a:lnTo>
                <a:close/>
              </a:path>
            </a:pathLst>
          </a:custGeom>
          <a:gradFill>
            <a:gsLst>
              <a:gs pos="0">
                <a:schemeClr val="dk1"/>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12"/>
          <p:cNvSpPr/>
          <p:nvPr/>
        </p:nvSpPr>
        <p:spPr>
          <a:xfrm flipH="1">
            <a:off x="3881932" y="25"/>
            <a:ext cx="5262064" cy="3072467"/>
          </a:xfrm>
          <a:custGeom>
            <a:rect b="b" l="l" r="r" t="t"/>
            <a:pathLst>
              <a:path extrusionOk="0" h="62325" w="106741">
                <a:moveTo>
                  <a:pt x="106740" y="0"/>
                </a:moveTo>
                <a:lnTo>
                  <a:pt x="1" y="83"/>
                </a:lnTo>
                <a:lnTo>
                  <a:pt x="1" y="61346"/>
                </a:lnTo>
                <a:cubicBezTo>
                  <a:pt x="1" y="61346"/>
                  <a:pt x="3546" y="62324"/>
                  <a:pt x="8431" y="62324"/>
                </a:cubicBezTo>
                <a:cubicBezTo>
                  <a:pt x="17345" y="62324"/>
                  <a:pt x="30721" y="59067"/>
                  <a:pt x="35169" y="40668"/>
                </a:cubicBezTo>
                <a:cubicBezTo>
                  <a:pt x="39815" y="21454"/>
                  <a:pt x="48059" y="15875"/>
                  <a:pt x="55684" y="15875"/>
                </a:cubicBezTo>
                <a:cubicBezTo>
                  <a:pt x="59361" y="15875"/>
                  <a:pt x="62895" y="17173"/>
                  <a:pt x="65811" y="18864"/>
                </a:cubicBezTo>
                <a:cubicBezTo>
                  <a:pt x="71333" y="22067"/>
                  <a:pt x="77411" y="23685"/>
                  <a:pt x="83155" y="23685"/>
                </a:cubicBezTo>
                <a:cubicBezTo>
                  <a:pt x="95750" y="23685"/>
                  <a:pt x="106740" y="15906"/>
                  <a:pt x="106740" y="0"/>
                </a:cubicBezTo>
                <a:close/>
              </a:path>
            </a:pathLst>
          </a:custGeom>
          <a:gradFill>
            <a:gsLst>
              <a:gs pos="0">
                <a:schemeClr val="dk1"/>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12"/>
          <p:cNvSpPr txBox="1"/>
          <p:nvPr>
            <p:ph hasCustomPrompt="1" type="title"/>
          </p:nvPr>
        </p:nvSpPr>
        <p:spPr>
          <a:xfrm>
            <a:off x="723075" y="1820250"/>
            <a:ext cx="5248200" cy="1006800"/>
          </a:xfrm>
          <a:prstGeom prst="rect">
            <a:avLst/>
          </a:prstGeom>
        </p:spPr>
        <p:txBody>
          <a:bodyPr anchorCtr="0" anchor="b" bIns="91425" lIns="91425" spcFirstLastPara="1" rIns="91425" wrap="square" tIns="91425">
            <a:noAutofit/>
          </a:bodyPr>
          <a:lstStyle>
            <a:lvl1pPr lvl="0">
              <a:spcBef>
                <a:spcPts val="0"/>
              </a:spcBef>
              <a:spcAft>
                <a:spcPts val="0"/>
              </a:spcAft>
              <a:buSzPts val="12000"/>
              <a:buNone/>
              <a:defRPr sz="48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68" name="Google Shape;68;p12"/>
          <p:cNvSpPr txBox="1"/>
          <p:nvPr>
            <p:ph idx="1" type="body"/>
          </p:nvPr>
        </p:nvSpPr>
        <p:spPr>
          <a:xfrm>
            <a:off x="723126" y="2757150"/>
            <a:ext cx="5248200" cy="5661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69" name="Shape 69"/>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SECTION_TITLE_AND_DESCRIPTION_2">
    <p:bg>
      <p:bgPr>
        <a:gradFill>
          <a:gsLst>
            <a:gs pos="0">
              <a:schemeClr val="lt2"/>
            </a:gs>
            <a:gs pos="100000">
              <a:schemeClr val="dk1"/>
            </a:gs>
          </a:gsLst>
          <a:lin ang="0" scaled="0"/>
        </a:gradFill>
      </p:bgPr>
    </p:bg>
    <p:spTree>
      <p:nvGrpSpPr>
        <p:cNvPr id="70" name="Shape 70"/>
        <p:cNvGrpSpPr/>
        <p:nvPr/>
      </p:nvGrpSpPr>
      <p:grpSpPr>
        <a:xfrm>
          <a:off x="0" y="0"/>
          <a:ext cx="0" cy="0"/>
          <a:chOff x="0" y="0"/>
          <a:chExt cx="0" cy="0"/>
        </a:xfrm>
      </p:grpSpPr>
      <p:sp>
        <p:nvSpPr>
          <p:cNvPr id="71" name="Google Shape;71;p14"/>
          <p:cNvSpPr/>
          <p:nvPr/>
        </p:nvSpPr>
        <p:spPr>
          <a:xfrm>
            <a:off x="2709980" y="25"/>
            <a:ext cx="6434014" cy="5143405"/>
          </a:xfrm>
          <a:custGeom>
            <a:rect b="b" l="l" r="r" t="t"/>
            <a:pathLst>
              <a:path extrusionOk="0" h="104334" w="130514">
                <a:moveTo>
                  <a:pt x="100994" y="0"/>
                </a:moveTo>
                <a:cubicBezTo>
                  <a:pt x="100994" y="0"/>
                  <a:pt x="86231" y="3585"/>
                  <a:pt x="91811" y="31162"/>
                </a:cubicBezTo>
                <a:cubicBezTo>
                  <a:pt x="96364" y="53637"/>
                  <a:pt x="94006" y="81607"/>
                  <a:pt x="66172" y="81607"/>
                </a:cubicBezTo>
                <a:cubicBezTo>
                  <a:pt x="65925" y="81607"/>
                  <a:pt x="65676" y="81604"/>
                  <a:pt x="65425" y="81600"/>
                </a:cubicBezTo>
                <a:cubicBezTo>
                  <a:pt x="55492" y="81425"/>
                  <a:pt x="44349" y="76049"/>
                  <a:pt x="33001" y="76049"/>
                </a:cubicBezTo>
                <a:cubicBezTo>
                  <a:pt x="27645" y="76049"/>
                  <a:pt x="22243" y="77246"/>
                  <a:pt x="16902" y="80753"/>
                </a:cubicBezTo>
                <a:cubicBezTo>
                  <a:pt x="2879" y="89963"/>
                  <a:pt x="1" y="104334"/>
                  <a:pt x="1" y="104334"/>
                </a:cubicBezTo>
                <a:lnTo>
                  <a:pt x="130513" y="104334"/>
                </a:lnTo>
                <a:lnTo>
                  <a:pt x="130513" y="0"/>
                </a:lnTo>
                <a:close/>
              </a:path>
            </a:pathLst>
          </a:custGeom>
          <a:gradFill>
            <a:gsLst>
              <a:gs pos="0">
                <a:schemeClr val="lt2"/>
              </a:gs>
              <a:gs pos="100000">
                <a:schemeClr val="dk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4"/>
          <p:cNvSpPr/>
          <p:nvPr/>
        </p:nvSpPr>
        <p:spPr>
          <a:xfrm>
            <a:off x="13" y="4067"/>
            <a:ext cx="5996055" cy="4459748"/>
          </a:xfrm>
          <a:custGeom>
            <a:rect b="b" l="l" r="r" t="t"/>
            <a:pathLst>
              <a:path extrusionOk="0" h="90466" w="121630">
                <a:moveTo>
                  <a:pt x="1" y="1"/>
                </a:moveTo>
                <a:lnTo>
                  <a:pt x="1" y="89520"/>
                </a:lnTo>
                <a:cubicBezTo>
                  <a:pt x="2415" y="90107"/>
                  <a:pt x="5391" y="90466"/>
                  <a:pt x="8641" y="90466"/>
                </a:cubicBezTo>
                <a:cubicBezTo>
                  <a:pt x="21536" y="90466"/>
                  <a:pt x="38723" y="84819"/>
                  <a:pt x="42056" y="65440"/>
                </a:cubicBezTo>
                <a:cubicBezTo>
                  <a:pt x="45105" y="47715"/>
                  <a:pt x="48968" y="43796"/>
                  <a:pt x="57073" y="43796"/>
                </a:cubicBezTo>
                <a:cubicBezTo>
                  <a:pt x="63200" y="43796"/>
                  <a:pt x="71751" y="46035"/>
                  <a:pt x="84206" y="46243"/>
                </a:cubicBezTo>
                <a:cubicBezTo>
                  <a:pt x="84456" y="46247"/>
                  <a:pt x="84703" y="46249"/>
                  <a:pt x="84948" y="46249"/>
                </a:cubicBezTo>
                <a:cubicBezTo>
                  <a:pt x="121629" y="46249"/>
                  <a:pt x="111539" y="1"/>
                  <a:pt x="111539" y="1"/>
                </a:cubicBezTo>
                <a:close/>
              </a:path>
            </a:pathLst>
          </a:custGeom>
          <a:gradFill>
            <a:gsLst>
              <a:gs pos="0">
                <a:schemeClr val="lt2"/>
              </a:gs>
              <a:gs pos="100000">
                <a:schemeClr val="dk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4"/>
          <p:cNvSpPr/>
          <p:nvPr/>
        </p:nvSpPr>
        <p:spPr>
          <a:xfrm>
            <a:off x="0" y="25"/>
            <a:ext cx="5262064" cy="3072467"/>
          </a:xfrm>
          <a:custGeom>
            <a:rect b="b" l="l" r="r" t="t"/>
            <a:pathLst>
              <a:path extrusionOk="0" h="62325" w="106741">
                <a:moveTo>
                  <a:pt x="106740" y="0"/>
                </a:moveTo>
                <a:lnTo>
                  <a:pt x="1" y="83"/>
                </a:lnTo>
                <a:lnTo>
                  <a:pt x="1" y="61346"/>
                </a:lnTo>
                <a:cubicBezTo>
                  <a:pt x="1" y="61346"/>
                  <a:pt x="3546" y="62324"/>
                  <a:pt x="8431" y="62324"/>
                </a:cubicBezTo>
                <a:cubicBezTo>
                  <a:pt x="17345" y="62324"/>
                  <a:pt x="30721" y="59067"/>
                  <a:pt x="35169" y="40668"/>
                </a:cubicBezTo>
                <a:cubicBezTo>
                  <a:pt x="39815" y="21454"/>
                  <a:pt x="48059" y="15875"/>
                  <a:pt x="55684" y="15875"/>
                </a:cubicBezTo>
                <a:cubicBezTo>
                  <a:pt x="59361" y="15875"/>
                  <a:pt x="62895" y="17173"/>
                  <a:pt x="65811" y="18864"/>
                </a:cubicBezTo>
                <a:cubicBezTo>
                  <a:pt x="71333" y="22067"/>
                  <a:pt x="77411" y="23685"/>
                  <a:pt x="83155" y="23685"/>
                </a:cubicBezTo>
                <a:cubicBezTo>
                  <a:pt x="95750" y="23685"/>
                  <a:pt x="106740" y="15906"/>
                  <a:pt x="106740" y="0"/>
                </a:cubicBezTo>
                <a:close/>
              </a:path>
            </a:pathLst>
          </a:custGeom>
          <a:gradFill>
            <a:gsLst>
              <a:gs pos="0">
                <a:schemeClr val="lt2"/>
              </a:gs>
              <a:gs pos="100000">
                <a:schemeClr val="dk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4"/>
          <p:cNvSpPr/>
          <p:nvPr/>
        </p:nvSpPr>
        <p:spPr>
          <a:xfrm>
            <a:off x="3535716" y="1862963"/>
            <a:ext cx="5608281" cy="3280502"/>
          </a:xfrm>
          <a:custGeom>
            <a:rect b="b" l="l" r="r" t="t"/>
            <a:pathLst>
              <a:path extrusionOk="0" h="66545" w="113764">
                <a:moveTo>
                  <a:pt x="113763" y="1"/>
                </a:moveTo>
                <a:cubicBezTo>
                  <a:pt x="113763" y="1"/>
                  <a:pt x="94363" y="5103"/>
                  <a:pt x="77775" y="33272"/>
                </a:cubicBezTo>
                <a:cubicBezTo>
                  <a:pt x="67864" y="50104"/>
                  <a:pt x="57286" y="53491"/>
                  <a:pt x="45819" y="53491"/>
                </a:cubicBezTo>
                <a:cubicBezTo>
                  <a:pt x="38095" y="53491"/>
                  <a:pt x="29967" y="51954"/>
                  <a:pt x="21367" y="51954"/>
                </a:cubicBezTo>
                <a:cubicBezTo>
                  <a:pt x="0" y="51954"/>
                  <a:pt x="792" y="66545"/>
                  <a:pt x="792" y="66545"/>
                </a:cubicBezTo>
                <a:lnTo>
                  <a:pt x="113763" y="66545"/>
                </a:lnTo>
                <a:lnTo>
                  <a:pt x="113763" y="1"/>
                </a:lnTo>
                <a:close/>
              </a:path>
            </a:pathLst>
          </a:custGeom>
          <a:gradFill>
            <a:gsLst>
              <a:gs pos="0">
                <a:schemeClr val="lt2"/>
              </a:gs>
              <a:gs pos="100000">
                <a:schemeClr val="dk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4"/>
          <p:cNvSpPr txBox="1"/>
          <p:nvPr>
            <p:ph type="title"/>
          </p:nvPr>
        </p:nvSpPr>
        <p:spPr>
          <a:xfrm>
            <a:off x="720000" y="1233175"/>
            <a:ext cx="4461300" cy="1482300"/>
          </a:xfrm>
          <a:prstGeom prst="rect">
            <a:avLst/>
          </a:prstGeom>
        </p:spPr>
        <p:txBody>
          <a:bodyPr anchorCtr="0" anchor="t" bIns="91425" lIns="91425" spcFirstLastPara="1" rIns="91425" wrap="square" tIns="91425">
            <a:noAutofit/>
          </a:bodyPr>
          <a:lstStyle>
            <a:lvl1pPr lvl="0" rtl="0">
              <a:spcBef>
                <a:spcPts val="0"/>
              </a:spcBef>
              <a:spcAft>
                <a:spcPts val="0"/>
              </a:spcAft>
              <a:buSzPts val="4200"/>
              <a:buNone/>
              <a:defRPr sz="30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76" name="Google Shape;76;p14"/>
          <p:cNvSpPr txBox="1"/>
          <p:nvPr>
            <p:ph idx="1" type="subTitle"/>
          </p:nvPr>
        </p:nvSpPr>
        <p:spPr>
          <a:xfrm>
            <a:off x="720000" y="2872425"/>
            <a:ext cx="4828200" cy="1591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800"/>
              <a:buFont typeface="Open Sans"/>
              <a:buChar char="●"/>
              <a:defRPr sz="1400"/>
            </a:lvl1pPr>
            <a:lvl2pPr lvl="1" rtl="0" algn="ctr">
              <a:lnSpc>
                <a:spcPct val="100000"/>
              </a:lnSpc>
              <a:spcBef>
                <a:spcPts val="0"/>
              </a:spcBef>
              <a:spcAft>
                <a:spcPts val="0"/>
              </a:spcAft>
              <a:buSzPts val="800"/>
              <a:buFont typeface="Open Sans"/>
              <a:buChar char="○"/>
              <a:defRPr sz="2100"/>
            </a:lvl2pPr>
            <a:lvl3pPr lvl="2" rtl="0" algn="ctr">
              <a:lnSpc>
                <a:spcPct val="100000"/>
              </a:lnSpc>
              <a:spcBef>
                <a:spcPts val="0"/>
              </a:spcBef>
              <a:spcAft>
                <a:spcPts val="0"/>
              </a:spcAft>
              <a:buSzPts val="800"/>
              <a:buFont typeface="Open Sans"/>
              <a:buChar char="■"/>
              <a:defRPr sz="2100"/>
            </a:lvl3pPr>
            <a:lvl4pPr lvl="3" rtl="0" algn="ctr">
              <a:lnSpc>
                <a:spcPct val="100000"/>
              </a:lnSpc>
              <a:spcBef>
                <a:spcPts val="0"/>
              </a:spcBef>
              <a:spcAft>
                <a:spcPts val="0"/>
              </a:spcAft>
              <a:buSzPts val="800"/>
              <a:buFont typeface="Open Sans"/>
              <a:buChar char="●"/>
              <a:defRPr sz="2100"/>
            </a:lvl4pPr>
            <a:lvl5pPr lvl="4" rtl="0" algn="ctr">
              <a:lnSpc>
                <a:spcPct val="100000"/>
              </a:lnSpc>
              <a:spcBef>
                <a:spcPts val="0"/>
              </a:spcBef>
              <a:spcAft>
                <a:spcPts val="0"/>
              </a:spcAft>
              <a:buSzPts val="1100"/>
              <a:buFont typeface="Open Sans"/>
              <a:buChar char="○"/>
              <a:defRPr sz="2100"/>
            </a:lvl5pPr>
            <a:lvl6pPr lvl="5" rtl="0" algn="ctr">
              <a:lnSpc>
                <a:spcPct val="100000"/>
              </a:lnSpc>
              <a:spcBef>
                <a:spcPts val="0"/>
              </a:spcBef>
              <a:spcAft>
                <a:spcPts val="0"/>
              </a:spcAft>
              <a:buSzPts val="1100"/>
              <a:buFont typeface="Open Sans"/>
              <a:buChar char="■"/>
              <a:defRPr sz="2100"/>
            </a:lvl6pPr>
            <a:lvl7pPr lvl="6" rtl="0" algn="ctr">
              <a:lnSpc>
                <a:spcPct val="100000"/>
              </a:lnSpc>
              <a:spcBef>
                <a:spcPts val="0"/>
              </a:spcBef>
              <a:spcAft>
                <a:spcPts val="0"/>
              </a:spcAft>
              <a:buSzPts val="700"/>
              <a:buFont typeface="Open Sans"/>
              <a:buChar char="●"/>
              <a:defRPr sz="2100"/>
            </a:lvl7pPr>
            <a:lvl8pPr lvl="7" rtl="0" algn="ctr">
              <a:lnSpc>
                <a:spcPct val="100000"/>
              </a:lnSpc>
              <a:spcBef>
                <a:spcPts val="0"/>
              </a:spcBef>
              <a:spcAft>
                <a:spcPts val="0"/>
              </a:spcAft>
              <a:buSzPts val="700"/>
              <a:buFont typeface="Open Sans"/>
              <a:buChar char="○"/>
              <a:defRPr sz="2100"/>
            </a:lvl8pPr>
            <a:lvl9pPr lvl="8" rtl="0" algn="ctr">
              <a:lnSpc>
                <a:spcPct val="100000"/>
              </a:lnSpc>
              <a:spcBef>
                <a:spcPts val="0"/>
              </a:spcBef>
              <a:spcAft>
                <a:spcPts val="0"/>
              </a:spcAft>
              <a:buSzPts val="600"/>
              <a:buFont typeface="Open Sans"/>
              <a:buChar char="■"/>
              <a:defRPr sz="21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
    <p:bg>
      <p:bgPr>
        <a:gradFill>
          <a:gsLst>
            <a:gs pos="0">
              <a:schemeClr val="lt2"/>
            </a:gs>
            <a:gs pos="100000">
              <a:schemeClr val="dk1"/>
            </a:gs>
          </a:gsLst>
          <a:lin ang="0" scaled="0"/>
        </a:gradFill>
      </p:bgPr>
    </p:bg>
    <p:spTree>
      <p:nvGrpSpPr>
        <p:cNvPr id="77" name="Shape 77"/>
        <p:cNvGrpSpPr/>
        <p:nvPr/>
      </p:nvGrpSpPr>
      <p:grpSpPr>
        <a:xfrm>
          <a:off x="0" y="0"/>
          <a:ext cx="0" cy="0"/>
          <a:chOff x="0" y="0"/>
          <a:chExt cx="0" cy="0"/>
        </a:xfrm>
      </p:grpSpPr>
      <p:sp>
        <p:nvSpPr>
          <p:cNvPr id="78" name="Google Shape;78;p15"/>
          <p:cNvSpPr/>
          <p:nvPr/>
        </p:nvSpPr>
        <p:spPr>
          <a:xfrm flipH="1">
            <a:off x="3" y="25"/>
            <a:ext cx="6434014" cy="5143405"/>
          </a:xfrm>
          <a:custGeom>
            <a:rect b="b" l="l" r="r" t="t"/>
            <a:pathLst>
              <a:path extrusionOk="0" h="104334" w="130514">
                <a:moveTo>
                  <a:pt x="100994" y="0"/>
                </a:moveTo>
                <a:cubicBezTo>
                  <a:pt x="100994" y="0"/>
                  <a:pt x="86231" y="3585"/>
                  <a:pt x="91811" y="31162"/>
                </a:cubicBezTo>
                <a:cubicBezTo>
                  <a:pt x="96364" y="53637"/>
                  <a:pt x="94006" y="81607"/>
                  <a:pt x="66172" y="81607"/>
                </a:cubicBezTo>
                <a:cubicBezTo>
                  <a:pt x="65925" y="81607"/>
                  <a:pt x="65676" y="81604"/>
                  <a:pt x="65425" y="81600"/>
                </a:cubicBezTo>
                <a:cubicBezTo>
                  <a:pt x="55492" y="81425"/>
                  <a:pt x="44349" y="76049"/>
                  <a:pt x="33001" y="76049"/>
                </a:cubicBezTo>
                <a:cubicBezTo>
                  <a:pt x="27645" y="76049"/>
                  <a:pt x="22243" y="77246"/>
                  <a:pt x="16902" y="80753"/>
                </a:cubicBezTo>
                <a:cubicBezTo>
                  <a:pt x="2879" y="89963"/>
                  <a:pt x="1" y="104334"/>
                  <a:pt x="1" y="104334"/>
                </a:cubicBezTo>
                <a:lnTo>
                  <a:pt x="130513" y="104334"/>
                </a:lnTo>
                <a:lnTo>
                  <a:pt x="130513" y="0"/>
                </a:lnTo>
                <a:close/>
              </a:path>
            </a:pathLst>
          </a:custGeom>
          <a:gradFill>
            <a:gsLst>
              <a:gs pos="0">
                <a:schemeClr val="dk1"/>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15"/>
          <p:cNvSpPr/>
          <p:nvPr/>
        </p:nvSpPr>
        <p:spPr>
          <a:xfrm flipH="1">
            <a:off x="3147929" y="4067"/>
            <a:ext cx="5996055" cy="4459748"/>
          </a:xfrm>
          <a:custGeom>
            <a:rect b="b" l="l" r="r" t="t"/>
            <a:pathLst>
              <a:path extrusionOk="0" h="90466" w="121630">
                <a:moveTo>
                  <a:pt x="1" y="1"/>
                </a:moveTo>
                <a:lnTo>
                  <a:pt x="1" y="89520"/>
                </a:lnTo>
                <a:cubicBezTo>
                  <a:pt x="2415" y="90107"/>
                  <a:pt x="5391" y="90466"/>
                  <a:pt x="8641" y="90466"/>
                </a:cubicBezTo>
                <a:cubicBezTo>
                  <a:pt x="21536" y="90466"/>
                  <a:pt x="38723" y="84819"/>
                  <a:pt x="42056" y="65440"/>
                </a:cubicBezTo>
                <a:cubicBezTo>
                  <a:pt x="45105" y="47715"/>
                  <a:pt x="48968" y="43796"/>
                  <a:pt x="57073" y="43796"/>
                </a:cubicBezTo>
                <a:cubicBezTo>
                  <a:pt x="63200" y="43796"/>
                  <a:pt x="71751" y="46035"/>
                  <a:pt x="84206" y="46243"/>
                </a:cubicBezTo>
                <a:cubicBezTo>
                  <a:pt x="84456" y="46247"/>
                  <a:pt x="84703" y="46249"/>
                  <a:pt x="84948" y="46249"/>
                </a:cubicBezTo>
                <a:cubicBezTo>
                  <a:pt x="121629" y="46249"/>
                  <a:pt x="111539" y="1"/>
                  <a:pt x="111539" y="1"/>
                </a:cubicBezTo>
                <a:close/>
              </a:path>
            </a:pathLst>
          </a:custGeom>
          <a:gradFill>
            <a:gsLst>
              <a:gs pos="0">
                <a:schemeClr val="dk1"/>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15"/>
          <p:cNvSpPr/>
          <p:nvPr/>
        </p:nvSpPr>
        <p:spPr>
          <a:xfrm flipH="1">
            <a:off x="3881932" y="25"/>
            <a:ext cx="5262064" cy="3072467"/>
          </a:xfrm>
          <a:custGeom>
            <a:rect b="b" l="l" r="r" t="t"/>
            <a:pathLst>
              <a:path extrusionOk="0" h="62325" w="106741">
                <a:moveTo>
                  <a:pt x="106740" y="0"/>
                </a:moveTo>
                <a:lnTo>
                  <a:pt x="1" y="83"/>
                </a:lnTo>
                <a:lnTo>
                  <a:pt x="1" y="61346"/>
                </a:lnTo>
                <a:cubicBezTo>
                  <a:pt x="1" y="61346"/>
                  <a:pt x="3546" y="62324"/>
                  <a:pt x="8431" y="62324"/>
                </a:cubicBezTo>
                <a:cubicBezTo>
                  <a:pt x="17345" y="62324"/>
                  <a:pt x="30721" y="59067"/>
                  <a:pt x="35169" y="40668"/>
                </a:cubicBezTo>
                <a:cubicBezTo>
                  <a:pt x="39815" y="21454"/>
                  <a:pt x="48059" y="15875"/>
                  <a:pt x="55684" y="15875"/>
                </a:cubicBezTo>
                <a:cubicBezTo>
                  <a:pt x="59361" y="15875"/>
                  <a:pt x="62895" y="17173"/>
                  <a:pt x="65811" y="18864"/>
                </a:cubicBezTo>
                <a:cubicBezTo>
                  <a:pt x="71333" y="22067"/>
                  <a:pt x="77411" y="23685"/>
                  <a:pt x="83155" y="23685"/>
                </a:cubicBezTo>
                <a:cubicBezTo>
                  <a:pt x="95750" y="23685"/>
                  <a:pt x="106740" y="15906"/>
                  <a:pt x="106740" y="0"/>
                </a:cubicBezTo>
                <a:close/>
              </a:path>
            </a:pathLst>
          </a:custGeom>
          <a:gradFill>
            <a:gsLst>
              <a:gs pos="0">
                <a:schemeClr val="dk1"/>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15"/>
          <p:cNvSpPr/>
          <p:nvPr/>
        </p:nvSpPr>
        <p:spPr>
          <a:xfrm flipH="1">
            <a:off x="0" y="1862963"/>
            <a:ext cx="5608281" cy="3280502"/>
          </a:xfrm>
          <a:custGeom>
            <a:rect b="b" l="l" r="r" t="t"/>
            <a:pathLst>
              <a:path extrusionOk="0" h="66545" w="113764">
                <a:moveTo>
                  <a:pt x="113763" y="1"/>
                </a:moveTo>
                <a:cubicBezTo>
                  <a:pt x="113763" y="1"/>
                  <a:pt x="94363" y="5103"/>
                  <a:pt x="77775" y="33272"/>
                </a:cubicBezTo>
                <a:cubicBezTo>
                  <a:pt x="67864" y="50104"/>
                  <a:pt x="57286" y="53491"/>
                  <a:pt x="45819" y="53491"/>
                </a:cubicBezTo>
                <a:cubicBezTo>
                  <a:pt x="38095" y="53491"/>
                  <a:pt x="29967" y="51954"/>
                  <a:pt x="21367" y="51954"/>
                </a:cubicBezTo>
                <a:cubicBezTo>
                  <a:pt x="0" y="51954"/>
                  <a:pt x="792" y="66545"/>
                  <a:pt x="792" y="66545"/>
                </a:cubicBezTo>
                <a:lnTo>
                  <a:pt x="113763" y="66545"/>
                </a:lnTo>
                <a:lnTo>
                  <a:pt x="113763" y="1"/>
                </a:lnTo>
                <a:close/>
              </a:path>
            </a:pathLst>
          </a:custGeom>
          <a:gradFill>
            <a:gsLst>
              <a:gs pos="0">
                <a:schemeClr val="dk1"/>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5"/>
          <p:cNvSpPr txBox="1"/>
          <p:nvPr>
            <p:ph type="title"/>
          </p:nvPr>
        </p:nvSpPr>
        <p:spPr>
          <a:xfrm>
            <a:off x="3456150" y="3172325"/>
            <a:ext cx="2231700" cy="3654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SzPts val="1200"/>
              <a:buNone/>
              <a:defRPr i="0" sz="1200"/>
            </a:lvl1pPr>
            <a:lvl2pPr lvl="1" rtl="0">
              <a:spcBef>
                <a:spcPts val="0"/>
              </a:spcBef>
              <a:spcAft>
                <a:spcPts val="0"/>
              </a:spcAft>
              <a:buSzPts val="1300"/>
              <a:buFont typeface="BenchNine"/>
              <a:buNone/>
              <a:defRPr sz="1300">
                <a:latin typeface="BenchNine"/>
                <a:ea typeface="BenchNine"/>
                <a:cs typeface="BenchNine"/>
                <a:sym typeface="BenchNine"/>
              </a:defRPr>
            </a:lvl2pPr>
            <a:lvl3pPr lvl="2" rtl="0">
              <a:spcBef>
                <a:spcPts val="0"/>
              </a:spcBef>
              <a:spcAft>
                <a:spcPts val="0"/>
              </a:spcAft>
              <a:buSzPts val="1300"/>
              <a:buFont typeface="BenchNine"/>
              <a:buNone/>
              <a:defRPr sz="1300">
                <a:latin typeface="BenchNine"/>
                <a:ea typeface="BenchNine"/>
                <a:cs typeface="BenchNine"/>
                <a:sym typeface="BenchNine"/>
              </a:defRPr>
            </a:lvl3pPr>
            <a:lvl4pPr lvl="3" rtl="0">
              <a:spcBef>
                <a:spcPts val="0"/>
              </a:spcBef>
              <a:spcAft>
                <a:spcPts val="0"/>
              </a:spcAft>
              <a:buSzPts val="1300"/>
              <a:buFont typeface="BenchNine"/>
              <a:buNone/>
              <a:defRPr sz="1300">
                <a:latin typeface="BenchNine"/>
                <a:ea typeface="BenchNine"/>
                <a:cs typeface="BenchNine"/>
                <a:sym typeface="BenchNine"/>
              </a:defRPr>
            </a:lvl4pPr>
            <a:lvl5pPr lvl="4" rtl="0">
              <a:spcBef>
                <a:spcPts val="0"/>
              </a:spcBef>
              <a:spcAft>
                <a:spcPts val="0"/>
              </a:spcAft>
              <a:buSzPts val="1300"/>
              <a:buFont typeface="BenchNine"/>
              <a:buNone/>
              <a:defRPr sz="1300">
                <a:latin typeface="BenchNine"/>
                <a:ea typeface="BenchNine"/>
                <a:cs typeface="BenchNine"/>
                <a:sym typeface="BenchNine"/>
              </a:defRPr>
            </a:lvl5pPr>
            <a:lvl6pPr lvl="5" rtl="0">
              <a:spcBef>
                <a:spcPts val="0"/>
              </a:spcBef>
              <a:spcAft>
                <a:spcPts val="0"/>
              </a:spcAft>
              <a:buSzPts val="1300"/>
              <a:buFont typeface="BenchNine"/>
              <a:buNone/>
              <a:defRPr sz="1300">
                <a:latin typeface="BenchNine"/>
                <a:ea typeface="BenchNine"/>
                <a:cs typeface="BenchNine"/>
                <a:sym typeface="BenchNine"/>
              </a:defRPr>
            </a:lvl6pPr>
            <a:lvl7pPr lvl="6" rtl="0">
              <a:spcBef>
                <a:spcPts val="0"/>
              </a:spcBef>
              <a:spcAft>
                <a:spcPts val="0"/>
              </a:spcAft>
              <a:buSzPts val="1300"/>
              <a:buFont typeface="BenchNine"/>
              <a:buNone/>
              <a:defRPr sz="1300">
                <a:latin typeface="BenchNine"/>
                <a:ea typeface="BenchNine"/>
                <a:cs typeface="BenchNine"/>
                <a:sym typeface="BenchNine"/>
              </a:defRPr>
            </a:lvl7pPr>
            <a:lvl8pPr lvl="7" rtl="0">
              <a:spcBef>
                <a:spcPts val="0"/>
              </a:spcBef>
              <a:spcAft>
                <a:spcPts val="0"/>
              </a:spcAft>
              <a:buSzPts val="1300"/>
              <a:buFont typeface="BenchNine"/>
              <a:buNone/>
              <a:defRPr sz="1300">
                <a:latin typeface="BenchNine"/>
                <a:ea typeface="BenchNine"/>
                <a:cs typeface="BenchNine"/>
                <a:sym typeface="BenchNine"/>
              </a:defRPr>
            </a:lvl8pPr>
            <a:lvl9pPr lvl="8" rtl="0">
              <a:spcBef>
                <a:spcPts val="0"/>
              </a:spcBef>
              <a:spcAft>
                <a:spcPts val="0"/>
              </a:spcAft>
              <a:buSzPts val="1300"/>
              <a:buFont typeface="BenchNine"/>
              <a:buNone/>
              <a:defRPr sz="1300">
                <a:latin typeface="BenchNine"/>
                <a:ea typeface="BenchNine"/>
                <a:cs typeface="BenchNine"/>
                <a:sym typeface="BenchNine"/>
              </a:defRPr>
            </a:lvl9pPr>
          </a:lstStyle>
          <a:p/>
        </p:txBody>
      </p:sp>
      <p:sp>
        <p:nvSpPr>
          <p:cNvPr id="83" name="Google Shape;83;p15"/>
          <p:cNvSpPr txBox="1"/>
          <p:nvPr>
            <p:ph idx="1" type="subTitle"/>
          </p:nvPr>
        </p:nvSpPr>
        <p:spPr>
          <a:xfrm>
            <a:off x="1933200" y="2030225"/>
            <a:ext cx="5277600" cy="1263300"/>
          </a:xfrm>
          <a:prstGeom prst="rect">
            <a:avLst/>
          </a:prstGeom>
        </p:spPr>
        <p:txBody>
          <a:bodyPr anchorCtr="0" anchor="b" bIns="91425" lIns="91425" spcFirstLastPara="1" rIns="91425" wrap="square" tIns="91425">
            <a:noAutofit/>
          </a:bodyPr>
          <a:lstStyle>
            <a:lvl1pPr lvl="0" rtl="0" algn="ctr">
              <a:spcBef>
                <a:spcPts val="0"/>
              </a:spcBef>
              <a:spcAft>
                <a:spcPts val="0"/>
              </a:spcAft>
              <a:buNone/>
              <a:defRPr/>
            </a:lvl1pPr>
            <a:lvl2pPr lvl="1" rtl="0" algn="ctr">
              <a:spcBef>
                <a:spcPts val="1600"/>
              </a:spcBef>
              <a:spcAft>
                <a:spcPts val="0"/>
              </a:spcAft>
              <a:buNone/>
              <a:defRPr/>
            </a:lvl2pPr>
            <a:lvl3pPr lvl="2" rtl="0" algn="ctr">
              <a:spcBef>
                <a:spcPts val="1600"/>
              </a:spcBef>
              <a:spcAft>
                <a:spcPts val="0"/>
              </a:spcAft>
              <a:buNone/>
              <a:defRPr/>
            </a:lvl3pPr>
            <a:lvl4pPr lvl="3" rtl="0" algn="ctr">
              <a:spcBef>
                <a:spcPts val="1600"/>
              </a:spcBef>
              <a:spcAft>
                <a:spcPts val="0"/>
              </a:spcAft>
              <a:buNone/>
              <a:defRPr/>
            </a:lvl4pPr>
            <a:lvl5pPr lvl="4" rtl="0" algn="ctr">
              <a:spcBef>
                <a:spcPts val="1600"/>
              </a:spcBef>
              <a:spcAft>
                <a:spcPts val="0"/>
              </a:spcAft>
              <a:buNone/>
              <a:defRPr/>
            </a:lvl5pPr>
            <a:lvl6pPr lvl="5" rtl="0" algn="ctr">
              <a:spcBef>
                <a:spcPts val="1600"/>
              </a:spcBef>
              <a:spcAft>
                <a:spcPts val="0"/>
              </a:spcAft>
              <a:buNone/>
              <a:defRPr/>
            </a:lvl6pPr>
            <a:lvl7pPr lvl="6" rtl="0" algn="ctr">
              <a:spcBef>
                <a:spcPts val="1600"/>
              </a:spcBef>
              <a:spcAft>
                <a:spcPts val="0"/>
              </a:spcAft>
              <a:buNone/>
              <a:defRPr/>
            </a:lvl7pPr>
            <a:lvl8pPr lvl="7" rtl="0" algn="ctr">
              <a:spcBef>
                <a:spcPts val="1600"/>
              </a:spcBef>
              <a:spcAft>
                <a:spcPts val="0"/>
              </a:spcAft>
              <a:buNone/>
              <a:defRPr/>
            </a:lvl8pPr>
            <a:lvl9pPr lvl="8" rtl="0" algn="ctr">
              <a:spcBef>
                <a:spcPts val="1600"/>
              </a:spcBef>
              <a:spcAft>
                <a:spcPts val="1600"/>
              </a:spcAft>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BLANK_1_1">
    <p:bg>
      <p:bgPr>
        <a:gradFill>
          <a:gsLst>
            <a:gs pos="0">
              <a:schemeClr val="dk1"/>
            </a:gs>
            <a:gs pos="100000">
              <a:schemeClr val="lt2"/>
            </a:gs>
          </a:gsLst>
          <a:lin ang="0" scaled="0"/>
        </a:gradFill>
      </p:bgPr>
    </p:bg>
    <p:spTree>
      <p:nvGrpSpPr>
        <p:cNvPr id="84" name="Shape 84"/>
        <p:cNvGrpSpPr/>
        <p:nvPr/>
      </p:nvGrpSpPr>
      <p:grpSpPr>
        <a:xfrm>
          <a:off x="0" y="0"/>
          <a:ext cx="0" cy="0"/>
          <a:chOff x="0" y="0"/>
          <a:chExt cx="0" cy="0"/>
        </a:xfrm>
      </p:grpSpPr>
      <p:sp>
        <p:nvSpPr>
          <p:cNvPr id="85" name="Google Shape;85;p16"/>
          <p:cNvSpPr/>
          <p:nvPr/>
        </p:nvSpPr>
        <p:spPr>
          <a:xfrm>
            <a:off x="2709980" y="25"/>
            <a:ext cx="6434014" cy="5143405"/>
          </a:xfrm>
          <a:custGeom>
            <a:rect b="b" l="l" r="r" t="t"/>
            <a:pathLst>
              <a:path extrusionOk="0" h="104334" w="130514">
                <a:moveTo>
                  <a:pt x="100994" y="0"/>
                </a:moveTo>
                <a:cubicBezTo>
                  <a:pt x="100994" y="0"/>
                  <a:pt x="86231" y="3585"/>
                  <a:pt x="91811" y="31162"/>
                </a:cubicBezTo>
                <a:cubicBezTo>
                  <a:pt x="96364" y="53637"/>
                  <a:pt x="94006" y="81607"/>
                  <a:pt x="66172" y="81607"/>
                </a:cubicBezTo>
                <a:cubicBezTo>
                  <a:pt x="65925" y="81607"/>
                  <a:pt x="65676" y="81604"/>
                  <a:pt x="65425" y="81600"/>
                </a:cubicBezTo>
                <a:cubicBezTo>
                  <a:pt x="55492" y="81425"/>
                  <a:pt x="44349" y="76049"/>
                  <a:pt x="33001" y="76049"/>
                </a:cubicBezTo>
                <a:cubicBezTo>
                  <a:pt x="27645" y="76049"/>
                  <a:pt x="22243" y="77246"/>
                  <a:pt x="16902" y="80753"/>
                </a:cubicBezTo>
                <a:cubicBezTo>
                  <a:pt x="2879" y="89963"/>
                  <a:pt x="1" y="104334"/>
                  <a:pt x="1" y="104334"/>
                </a:cubicBezTo>
                <a:lnTo>
                  <a:pt x="130513" y="104334"/>
                </a:lnTo>
                <a:lnTo>
                  <a:pt x="130513" y="0"/>
                </a:lnTo>
                <a:close/>
              </a:path>
            </a:pathLst>
          </a:custGeom>
          <a:gradFill>
            <a:gsLst>
              <a:gs pos="0">
                <a:schemeClr val="dk1"/>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6"/>
          <p:cNvSpPr/>
          <p:nvPr/>
        </p:nvSpPr>
        <p:spPr>
          <a:xfrm>
            <a:off x="13" y="4067"/>
            <a:ext cx="5996055" cy="4459748"/>
          </a:xfrm>
          <a:custGeom>
            <a:rect b="b" l="l" r="r" t="t"/>
            <a:pathLst>
              <a:path extrusionOk="0" h="90466" w="121630">
                <a:moveTo>
                  <a:pt x="1" y="1"/>
                </a:moveTo>
                <a:lnTo>
                  <a:pt x="1" y="89520"/>
                </a:lnTo>
                <a:cubicBezTo>
                  <a:pt x="2415" y="90107"/>
                  <a:pt x="5391" y="90466"/>
                  <a:pt x="8641" y="90466"/>
                </a:cubicBezTo>
                <a:cubicBezTo>
                  <a:pt x="21536" y="90466"/>
                  <a:pt x="38723" y="84819"/>
                  <a:pt x="42056" y="65440"/>
                </a:cubicBezTo>
                <a:cubicBezTo>
                  <a:pt x="45105" y="47715"/>
                  <a:pt x="48968" y="43796"/>
                  <a:pt x="57073" y="43796"/>
                </a:cubicBezTo>
                <a:cubicBezTo>
                  <a:pt x="63200" y="43796"/>
                  <a:pt x="71751" y="46035"/>
                  <a:pt x="84206" y="46243"/>
                </a:cubicBezTo>
                <a:cubicBezTo>
                  <a:pt x="84456" y="46247"/>
                  <a:pt x="84703" y="46249"/>
                  <a:pt x="84948" y="46249"/>
                </a:cubicBezTo>
                <a:cubicBezTo>
                  <a:pt x="121629" y="46249"/>
                  <a:pt x="111539" y="1"/>
                  <a:pt x="111539" y="1"/>
                </a:cubicBezTo>
                <a:close/>
              </a:path>
            </a:pathLst>
          </a:custGeom>
          <a:gradFill>
            <a:gsLst>
              <a:gs pos="0">
                <a:schemeClr val="dk1"/>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6"/>
          <p:cNvSpPr/>
          <p:nvPr/>
        </p:nvSpPr>
        <p:spPr>
          <a:xfrm>
            <a:off x="0" y="25"/>
            <a:ext cx="5262064" cy="3072467"/>
          </a:xfrm>
          <a:custGeom>
            <a:rect b="b" l="l" r="r" t="t"/>
            <a:pathLst>
              <a:path extrusionOk="0" h="62325" w="106741">
                <a:moveTo>
                  <a:pt x="106740" y="0"/>
                </a:moveTo>
                <a:lnTo>
                  <a:pt x="1" y="83"/>
                </a:lnTo>
                <a:lnTo>
                  <a:pt x="1" y="61346"/>
                </a:lnTo>
                <a:cubicBezTo>
                  <a:pt x="1" y="61346"/>
                  <a:pt x="3546" y="62324"/>
                  <a:pt x="8431" y="62324"/>
                </a:cubicBezTo>
                <a:cubicBezTo>
                  <a:pt x="17345" y="62324"/>
                  <a:pt x="30721" y="59067"/>
                  <a:pt x="35169" y="40668"/>
                </a:cubicBezTo>
                <a:cubicBezTo>
                  <a:pt x="39815" y="21454"/>
                  <a:pt x="48059" y="15875"/>
                  <a:pt x="55684" y="15875"/>
                </a:cubicBezTo>
                <a:cubicBezTo>
                  <a:pt x="59361" y="15875"/>
                  <a:pt x="62895" y="17173"/>
                  <a:pt x="65811" y="18864"/>
                </a:cubicBezTo>
                <a:cubicBezTo>
                  <a:pt x="71333" y="22067"/>
                  <a:pt x="77411" y="23685"/>
                  <a:pt x="83155" y="23685"/>
                </a:cubicBezTo>
                <a:cubicBezTo>
                  <a:pt x="95750" y="23685"/>
                  <a:pt x="106740" y="15906"/>
                  <a:pt x="106740" y="0"/>
                </a:cubicBezTo>
                <a:close/>
              </a:path>
            </a:pathLst>
          </a:custGeom>
          <a:gradFill>
            <a:gsLst>
              <a:gs pos="0">
                <a:schemeClr val="dk1"/>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16"/>
          <p:cNvSpPr/>
          <p:nvPr/>
        </p:nvSpPr>
        <p:spPr>
          <a:xfrm>
            <a:off x="3535716" y="1862963"/>
            <a:ext cx="5608281" cy="3280502"/>
          </a:xfrm>
          <a:custGeom>
            <a:rect b="b" l="l" r="r" t="t"/>
            <a:pathLst>
              <a:path extrusionOk="0" h="66545" w="113764">
                <a:moveTo>
                  <a:pt x="113763" y="1"/>
                </a:moveTo>
                <a:cubicBezTo>
                  <a:pt x="113763" y="1"/>
                  <a:pt x="94363" y="5103"/>
                  <a:pt x="77775" y="33272"/>
                </a:cubicBezTo>
                <a:cubicBezTo>
                  <a:pt x="67864" y="50104"/>
                  <a:pt x="57286" y="53491"/>
                  <a:pt x="45819" y="53491"/>
                </a:cubicBezTo>
                <a:cubicBezTo>
                  <a:pt x="38095" y="53491"/>
                  <a:pt x="29967" y="51954"/>
                  <a:pt x="21367" y="51954"/>
                </a:cubicBezTo>
                <a:cubicBezTo>
                  <a:pt x="0" y="51954"/>
                  <a:pt x="792" y="66545"/>
                  <a:pt x="792" y="66545"/>
                </a:cubicBezTo>
                <a:lnTo>
                  <a:pt x="113763" y="66545"/>
                </a:lnTo>
                <a:lnTo>
                  <a:pt x="113763" y="1"/>
                </a:lnTo>
                <a:close/>
              </a:path>
            </a:pathLst>
          </a:custGeom>
          <a:gradFill>
            <a:gsLst>
              <a:gs pos="0">
                <a:schemeClr val="dk1"/>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16"/>
          <p:cNvSpPr txBox="1"/>
          <p:nvPr>
            <p:ph type="title"/>
          </p:nvPr>
        </p:nvSpPr>
        <p:spPr>
          <a:xfrm>
            <a:off x="1560825" y="1587425"/>
            <a:ext cx="2799000" cy="421500"/>
          </a:xfrm>
          <a:prstGeom prst="rect">
            <a:avLst/>
          </a:prstGeom>
          <a:noFill/>
          <a:ln>
            <a:noFill/>
          </a:ln>
        </p:spPr>
        <p:txBody>
          <a:bodyPr anchorCtr="0" anchor="ctr" bIns="0" lIns="0" spcFirstLastPara="1" rIns="0" wrap="square" tIns="0">
            <a:noAutofit/>
          </a:bodyPr>
          <a:lstStyle>
            <a:lvl1pPr lvl="0" rtl="0" algn="r">
              <a:spcBef>
                <a:spcPts val="0"/>
              </a:spcBef>
              <a:spcAft>
                <a:spcPts val="0"/>
              </a:spcAft>
              <a:buSzPts val="1400"/>
              <a:buNone/>
              <a:defRPr i="0" sz="1400"/>
            </a:lvl1pPr>
            <a:lvl2pPr lvl="1" rtl="0" algn="r">
              <a:spcBef>
                <a:spcPts val="0"/>
              </a:spcBef>
              <a:spcAft>
                <a:spcPts val="0"/>
              </a:spcAft>
              <a:buSzPts val="1400"/>
              <a:buNone/>
              <a:defRPr sz="1400"/>
            </a:lvl2pPr>
            <a:lvl3pPr lvl="2" rtl="0" algn="r">
              <a:spcBef>
                <a:spcPts val="0"/>
              </a:spcBef>
              <a:spcAft>
                <a:spcPts val="0"/>
              </a:spcAft>
              <a:buSzPts val="1400"/>
              <a:buNone/>
              <a:defRPr sz="1400"/>
            </a:lvl3pPr>
            <a:lvl4pPr lvl="3" rtl="0" algn="r">
              <a:spcBef>
                <a:spcPts val="0"/>
              </a:spcBef>
              <a:spcAft>
                <a:spcPts val="0"/>
              </a:spcAft>
              <a:buSzPts val="1400"/>
              <a:buNone/>
              <a:defRPr sz="1400"/>
            </a:lvl4pPr>
            <a:lvl5pPr lvl="4" rtl="0" algn="r">
              <a:spcBef>
                <a:spcPts val="0"/>
              </a:spcBef>
              <a:spcAft>
                <a:spcPts val="0"/>
              </a:spcAft>
              <a:buSzPts val="1400"/>
              <a:buNone/>
              <a:defRPr sz="1400"/>
            </a:lvl5pPr>
            <a:lvl6pPr lvl="5" rtl="0" algn="r">
              <a:spcBef>
                <a:spcPts val="0"/>
              </a:spcBef>
              <a:spcAft>
                <a:spcPts val="0"/>
              </a:spcAft>
              <a:buSzPts val="1400"/>
              <a:buNone/>
              <a:defRPr sz="1400"/>
            </a:lvl6pPr>
            <a:lvl7pPr lvl="6" rtl="0" algn="r">
              <a:spcBef>
                <a:spcPts val="0"/>
              </a:spcBef>
              <a:spcAft>
                <a:spcPts val="0"/>
              </a:spcAft>
              <a:buSzPts val="1400"/>
              <a:buNone/>
              <a:defRPr sz="1400"/>
            </a:lvl7pPr>
            <a:lvl8pPr lvl="7" rtl="0" algn="r">
              <a:spcBef>
                <a:spcPts val="0"/>
              </a:spcBef>
              <a:spcAft>
                <a:spcPts val="0"/>
              </a:spcAft>
              <a:buSzPts val="1400"/>
              <a:buNone/>
              <a:defRPr sz="1400"/>
            </a:lvl8pPr>
            <a:lvl9pPr lvl="8" rtl="0" algn="r">
              <a:spcBef>
                <a:spcPts val="0"/>
              </a:spcBef>
              <a:spcAft>
                <a:spcPts val="0"/>
              </a:spcAft>
              <a:buSzPts val="1400"/>
              <a:buNone/>
              <a:defRPr sz="1400"/>
            </a:lvl9pPr>
          </a:lstStyle>
          <a:p/>
        </p:txBody>
      </p:sp>
      <p:sp>
        <p:nvSpPr>
          <p:cNvPr id="90" name="Google Shape;90;p16"/>
          <p:cNvSpPr txBox="1"/>
          <p:nvPr>
            <p:ph idx="1" type="subTitle"/>
          </p:nvPr>
        </p:nvSpPr>
        <p:spPr>
          <a:xfrm>
            <a:off x="2355900" y="1874500"/>
            <a:ext cx="2003700" cy="644700"/>
          </a:xfrm>
          <a:prstGeom prst="rect">
            <a:avLst/>
          </a:prstGeom>
        </p:spPr>
        <p:txBody>
          <a:bodyPr anchorCtr="0" anchor="t" bIns="91425" lIns="91425" spcFirstLastPara="1" rIns="91425" wrap="square" tIns="91425">
            <a:noAutofit/>
          </a:bodyPr>
          <a:lstStyle>
            <a:lvl1pPr lvl="0" rtl="0" algn="r">
              <a:spcBef>
                <a:spcPts val="0"/>
              </a:spcBef>
              <a:spcAft>
                <a:spcPts val="0"/>
              </a:spcAft>
              <a:buNone/>
              <a:defRPr sz="1400"/>
            </a:lvl1pPr>
            <a:lvl2pPr lvl="1" rtl="0" algn="r">
              <a:spcBef>
                <a:spcPts val="1600"/>
              </a:spcBef>
              <a:spcAft>
                <a:spcPts val="0"/>
              </a:spcAft>
              <a:buNone/>
              <a:defRPr sz="1400"/>
            </a:lvl2pPr>
            <a:lvl3pPr lvl="2" rtl="0" algn="r">
              <a:spcBef>
                <a:spcPts val="1600"/>
              </a:spcBef>
              <a:spcAft>
                <a:spcPts val="0"/>
              </a:spcAft>
              <a:buNone/>
              <a:defRPr sz="1400"/>
            </a:lvl3pPr>
            <a:lvl4pPr lvl="3" rtl="0" algn="r">
              <a:spcBef>
                <a:spcPts val="1600"/>
              </a:spcBef>
              <a:spcAft>
                <a:spcPts val="0"/>
              </a:spcAft>
              <a:buNone/>
              <a:defRPr sz="1400"/>
            </a:lvl4pPr>
            <a:lvl5pPr lvl="4" rtl="0" algn="r">
              <a:spcBef>
                <a:spcPts val="1600"/>
              </a:spcBef>
              <a:spcAft>
                <a:spcPts val="0"/>
              </a:spcAft>
              <a:buNone/>
              <a:defRPr sz="1400"/>
            </a:lvl5pPr>
            <a:lvl6pPr lvl="5" rtl="0" algn="r">
              <a:spcBef>
                <a:spcPts val="1600"/>
              </a:spcBef>
              <a:spcAft>
                <a:spcPts val="0"/>
              </a:spcAft>
              <a:buNone/>
              <a:defRPr sz="1400"/>
            </a:lvl6pPr>
            <a:lvl7pPr lvl="6" rtl="0" algn="r">
              <a:spcBef>
                <a:spcPts val="1600"/>
              </a:spcBef>
              <a:spcAft>
                <a:spcPts val="0"/>
              </a:spcAft>
              <a:buNone/>
              <a:defRPr sz="1400"/>
            </a:lvl7pPr>
            <a:lvl8pPr lvl="7" rtl="0" algn="r">
              <a:spcBef>
                <a:spcPts val="1600"/>
              </a:spcBef>
              <a:spcAft>
                <a:spcPts val="0"/>
              </a:spcAft>
              <a:buNone/>
              <a:defRPr sz="1400"/>
            </a:lvl8pPr>
            <a:lvl9pPr lvl="8" rtl="0" algn="r">
              <a:spcBef>
                <a:spcPts val="1600"/>
              </a:spcBef>
              <a:spcAft>
                <a:spcPts val="1600"/>
              </a:spcAft>
              <a:buNone/>
              <a:defRPr sz="1400"/>
            </a:lvl9pPr>
          </a:lstStyle>
          <a:p/>
        </p:txBody>
      </p:sp>
      <p:sp>
        <p:nvSpPr>
          <p:cNvPr id="91" name="Google Shape;91;p16"/>
          <p:cNvSpPr txBox="1"/>
          <p:nvPr>
            <p:ph idx="2" type="title"/>
          </p:nvPr>
        </p:nvSpPr>
        <p:spPr>
          <a:xfrm>
            <a:off x="4784275" y="1587400"/>
            <a:ext cx="2799000" cy="421500"/>
          </a:xfrm>
          <a:prstGeom prst="rect">
            <a:avLst/>
          </a:prstGeom>
          <a:noFill/>
          <a:ln>
            <a:noFill/>
          </a:ln>
        </p:spPr>
        <p:txBody>
          <a:bodyPr anchorCtr="0" anchor="ctr" bIns="0" lIns="0" spcFirstLastPara="1" rIns="0" wrap="square" tIns="0">
            <a:noAutofit/>
          </a:bodyPr>
          <a:lstStyle>
            <a:lvl1pPr lvl="0" rtl="0">
              <a:spcBef>
                <a:spcPts val="0"/>
              </a:spcBef>
              <a:spcAft>
                <a:spcPts val="0"/>
              </a:spcAft>
              <a:buSzPts val="1400"/>
              <a:buNone/>
              <a:defRPr i="0"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92" name="Google Shape;92;p16"/>
          <p:cNvSpPr txBox="1"/>
          <p:nvPr>
            <p:ph idx="3" type="subTitle"/>
          </p:nvPr>
        </p:nvSpPr>
        <p:spPr>
          <a:xfrm>
            <a:off x="4784275" y="1874500"/>
            <a:ext cx="1917900" cy="6447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400"/>
            </a:lvl1pPr>
            <a:lvl2pPr lvl="1" rtl="0">
              <a:spcBef>
                <a:spcPts val="1600"/>
              </a:spcBef>
              <a:spcAft>
                <a:spcPts val="0"/>
              </a:spcAft>
              <a:buNone/>
              <a:defRPr sz="1400"/>
            </a:lvl2pPr>
            <a:lvl3pPr lvl="2" rtl="0">
              <a:spcBef>
                <a:spcPts val="1600"/>
              </a:spcBef>
              <a:spcAft>
                <a:spcPts val="0"/>
              </a:spcAft>
              <a:buNone/>
              <a:defRPr sz="1400"/>
            </a:lvl3pPr>
            <a:lvl4pPr lvl="3" rtl="0">
              <a:spcBef>
                <a:spcPts val="1600"/>
              </a:spcBef>
              <a:spcAft>
                <a:spcPts val="0"/>
              </a:spcAft>
              <a:buNone/>
              <a:defRPr sz="1400"/>
            </a:lvl4pPr>
            <a:lvl5pPr lvl="4" rtl="0">
              <a:spcBef>
                <a:spcPts val="1600"/>
              </a:spcBef>
              <a:spcAft>
                <a:spcPts val="0"/>
              </a:spcAft>
              <a:buNone/>
              <a:defRPr sz="1400"/>
            </a:lvl5pPr>
            <a:lvl6pPr lvl="5" rtl="0">
              <a:spcBef>
                <a:spcPts val="1600"/>
              </a:spcBef>
              <a:spcAft>
                <a:spcPts val="0"/>
              </a:spcAft>
              <a:buNone/>
              <a:defRPr sz="1400"/>
            </a:lvl6pPr>
            <a:lvl7pPr lvl="6" rtl="0">
              <a:spcBef>
                <a:spcPts val="1600"/>
              </a:spcBef>
              <a:spcAft>
                <a:spcPts val="0"/>
              </a:spcAft>
              <a:buNone/>
              <a:defRPr sz="1400"/>
            </a:lvl7pPr>
            <a:lvl8pPr lvl="7" rtl="0">
              <a:spcBef>
                <a:spcPts val="1600"/>
              </a:spcBef>
              <a:spcAft>
                <a:spcPts val="0"/>
              </a:spcAft>
              <a:buNone/>
              <a:defRPr sz="1400"/>
            </a:lvl8pPr>
            <a:lvl9pPr lvl="8" rtl="0">
              <a:spcBef>
                <a:spcPts val="1600"/>
              </a:spcBef>
              <a:spcAft>
                <a:spcPts val="1600"/>
              </a:spcAft>
              <a:buNone/>
              <a:defRPr sz="1400"/>
            </a:lvl9pPr>
          </a:lstStyle>
          <a:p/>
        </p:txBody>
      </p:sp>
      <p:sp>
        <p:nvSpPr>
          <p:cNvPr id="93" name="Google Shape;93;p16"/>
          <p:cNvSpPr txBox="1"/>
          <p:nvPr>
            <p:ph idx="4" type="title"/>
          </p:nvPr>
        </p:nvSpPr>
        <p:spPr>
          <a:xfrm>
            <a:off x="4784275" y="3110125"/>
            <a:ext cx="2799000" cy="421500"/>
          </a:xfrm>
          <a:prstGeom prst="rect">
            <a:avLst/>
          </a:prstGeom>
          <a:noFill/>
          <a:ln>
            <a:noFill/>
          </a:ln>
        </p:spPr>
        <p:txBody>
          <a:bodyPr anchorCtr="0" anchor="ctr" bIns="0" lIns="0" spcFirstLastPara="1" rIns="0" wrap="square" tIns="0">
            <a:noAutofit/>
          </a:bodyPr>
          <a:lstStyle>
            <a:lvl1pPr lvl="0" rtl="0">
              <a:spcBef>
                <a:spcPts val="0"/>
              </a:spcBef>
              <a:spcAft>
                <a:spcPts val="0"/>
              </a:spcAft>
              <a:buSzPts val="1400"/>
              <a:buNone/>
              <a:defRPr i="0"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94" name="Google Shape;94;p16"/>
          <p:cNvSpPr txBox="1"/>
          <p:nvPr>
            <p:ph idx="5" type="subTitle"/>
          </p:nvPr>
        </p:nvSpPr>
        <p:spPr>
          <a:xfrm>
            <a:off x="4784275" y="3397225"/>
            <a:ext cx="1917900" cy="6447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400"/>
            </a:lvl1pPr>
            <a:lvl2pPr lvl="1" rtl="0">
              <a:spcBef>
                <a:spcPts val="1600"/>
              </a:spcBef>
              <a:spcAft>
                <a:spcPts val="0"/>
              </a:spcAft>
              <a:buNone/>
              <a:defRPr sz="1400"/>
            </a:lvl2pPr>
            <a:lvl3pPr lvl="2" rtl="0">
              <a:spcBef>
                <a:spcPts val="1600"/>
              </a:spcBef>
              <a:spcAft>
                <a:spcPts val="0"/>
              </a:spcAft>
              <a:buNone/>
              <a:defRPr sz="1400"/>
            </a:lvl3pPr>
            <a:lvl4pPr lvl="3" rtl="0">
              <a:spcBef>
                <a:spcPts val="1600"/>
              </a:spcBef>
              <a:spcAft>
                <a:spcPts val="0"/>
              </a:spcAft>
              <a:buNone/>
              <a:defRPr sz="1400"/>
            </a:lvl4pPr>
            <a:lvl5pPr lvl="4" rtl="0">
              <a:spcBef>
                <a:spcPts val="1600"/>
              </a:spcBef>
              <a:spcAft>
                <a:spcPts val="0"/>
              </a:spcAft>
              <a:buNone/>
              <a:defRPr sz="1400"/>
            </a:lvl5pPr>
            <a:lvl6pPr lvl="5" rtl="0">
              <a:spcBef>
                <a:spcPts val="1600"/>
              </a:spcBef>
              <a:spcAft>
                <a:spcPts val="0"/>
              </a:spcAft>
              <a:buNone/>
              <a:defRPr sz="1400"/>
            </a:lvl6pPr>
            <a:lvl7pPr lvl="6" rtl="0">
              <a:spcBef>
                <a:spcPts val="1600"/>
              </a:spcBef>
              <a:spcAft>
                <a:spcPts val="0"/>
              </a:spcAft>
              <a:buNone/>
              <a:defRPr sz="1400"/>
            </a:lvl7pPr>
            <a:lvl8pPr lvl="7" rtl="0">
              <a:spcBef>
                <a:spcPts val="1600"/>
              </a:spcBef>
              <a:spcAft>
                <a:spcPts val="0"/>
              </a:spcAft>
              <a:buNone/>
              <a:defRPr sz="1400"/>
            </a:lvl8pPr>
            <a:lvl9pPr lvl="8" rtl="0">
              <a:spcBef>
                <a:spcPts val="1600"/>
              </a:spcBef>
              <a:spcAft>
                <a:spcPts val="1600"/>
              </a:spcAft>
              <a:buNone/>
              <a:defRPr sz="1400"/>
            </a:lvl9pPr>
          </a:lstStyle>
          <a:p/>
        </p:txBody>
      </p:sp>
      <p:sp>
        <p:nvSpPr>
          <p:cNvPr id="95" name="Google Shape;95;p16"/>
          <p:cNvSpPr txBox="1"/>
          <p:nvPr>
            <p:ph idx="6" type="title"/>
          </p:nvPr>
        </p:nvSpPr>
        <p:spPr>
          <a:xfrm>
            <a:off x="1560900" y="3110150"/>
            <a:ext cx="2799000" cy="421500"/>
          </a:xfrm>
          <a:prstGeom prst="rect">
            <a:avLst/>
          </a:prstGeom>
          <a:noFill/>
          <a:ln>
            <a:noFill/>
          </a:ln>
        </p:spPr>
        <p:txBody>
          <a:bodyPr anchorCtr="0" anchor="ctr" bIns="0" lIns="0" spcFirstLastPara="1" rIns="0" wrap="square" tIns="0">
            <a:noAutofit/>
          </a:bodyPr>
          <a:lstStyle>
            <a:lvl1pPr lvl="0" rtl="0" algn="r">
              <a:spcBef>
                <a:spcPts val="0"/>
              </a:spcBef>
              <a:spcAft>
                <a:spcPts val="0"/>
              </a:spcAft>
              <a:buSzPts val="1400"/>
              <a:buNone/>
              <a:defRPr i="0" sz="1400"/>
            </a:lvl1pPr>
            <a:lvl2pPr lvl="1" rtl="0" algn="r">
              <a:spcBef>
                <a:spcPts val="0"/>
              </a:spcBef>
              <a:spcAft>
                <a:spcPts val="0"/>
              </a:spcAft>
              <a:buSzPts val="1400"/>
              <a:buNone/>
              <a:defRPr sz="1400"/>
            </a:lvl2pPr>
            <a:lvl3pPr lvl="2" rtl="0" algn="r">
              <a:spcBef>
                <a:spcPts val="0"/>
              </a:spcBef>
              <a:spcAft>
                <a:spcPts val="0"/>
              </a:spcAft>
              <a:buSzPts val="1400"/>
              <a:buNone/>
              <a:defRPr sz="1400"/>
            </a:lvl3pPr>
            <a:lvl4pPr lvl="3" rtl="0" algn="r">
              <a:spcBef>
                <a:spcPts val="0"/>
              </a:spcBef>
              <a:spcAft>
                <a:spcPts val="0"/>
              </a:spcAft>
              <a:buSzPts val="1400"/>
              <a:buNone/>
              <a:defRPr sz="1400"/>
            </a:lvl4pPr>
            <a:lvl5pPr lvl="4" rtl="0" algn="r">
              <a:spcBef>
                <a:spcPts val="0"/>
              </a:spcBef>
              <a:spcAft>
                <a:spcPts val="0"/>
              </a:spcAft>
              <a:buSzPts val="1400"/>
              <a:buNone/>
              <a:defRPr sz="1400"/>
            </a:lvl5pPr>
            <a:lvl6pPr lvl="5" rtl="0" algn="r">
              <a:spcBef>
                <a:spcPts val="0"/>
              </a:spcBef>
              <a:spcAft>
                <a:spcPts val="0"/>
              </a:spcAft>
              <a:buSzPts val="1400"/>
              <a:buNone/>
              <a:defRPr sz="1400"/>
            </a:lvl6pPr>
            <a:lvl7pPr lvl="6" rtl="0" algn="r">
              <a:spcBef>
                <a:spcPts val="0"/>
              </a:spcBef>
              <a:spcAft>
                <a:spcPts val="0"/>
              </a:spcAft>
              <a:buSzPts val="1400"/>
              <a:buNone/>
              <a:defRPr sz="1400"/>
            </a:lvl7pPr>
            <a:lvl8pPr lvl="7" rtl="0" algn="r">
              <a:spcBef>
                <a:spcPts val="0"/>
              </a:spcBef>
              <a:spcAft>
                <a:spcPts val="0"/>
              </a:spcAft>
              <a:buSzPts val="1400"/>
              <a:buNone/>
              <a:defRPr sz="1400"/>
            </a:lvl8pPr>
            <a:lvl9pPr lvl="8" rtl="0" algn="r">
              <a:spcBef>
                <a:spcPts val="0"/>
              </a:spcBef>
              <a:spcAft>
                <a:spcPts val="0"/>
              </a:spcAft>
              <a:buSzPts val="1400"/>
              <a:buNone/>
              <a:defRPr sz="1400"/>
            </a:lvl9pPr>
          </a:lstStyle>
          <a:p/>
        </p:txBody>
      </p:sp>
      <p:sp>
        <p:nvSpPr>
          <p:cNvPr id="96" name="Google Shape;96;p16"/>
          <p:cNvSpPr txBox="1"/>
          <p:nvPr>
            <p:ph idx="7" type="subTitle"/>
          </p:nvPr>
        </p:nvSpPr>
        <p:spPr>
          <a:xfrm>
            <a:off x="2355900" y="3397225"/>
            <a:ext cx="2003700" cy="644700"/>
          </a:xfrm>
          <a:prstGeom prst="rect">
            <a:avLst/>
          </a:prstGeom>
        </p:spPr>
        <p:txBody>
          <a:bodyPr anchorCtr="0" anchor="t" bIns="91425" lIns="91425" spcFirstLastPara="1" rIns="91425" wrap="square" tIns="91425">
            <a:noAutofit/>
          </a:bodyPr>
          <a:lstStyle>
            <a:lvl1pPr lvl="0" rtl="0" algn="r">
              <a:spcBef>
                <a:spcPts val="0"/>
              </a:spcBef>
              <a:spcAft>
                <a:spcPts val="0"/>
              </a:spcAft>
              <a:buNone/>
              <a:defRPr sz="1400"/>
            </a:lvl1pPr>
            <a:lvl2pPr lvl="1" rtl="0" algn="r">
              <a:spcBef>
                <a:spcPts val="1600"/>
              </a:spcBef>
              <a:spcAft>
                <a:spcPts val="0"/>
              </a:spcAft>
              <a:buNone/>
              <a:defRPr sz="1400"/>
            </a:lvl2pPr>
            <a:lvl3pPr lvl="2" rtl="0" algn="r">
              <a:spcBef>
                <a:spcPts val="1600"/>
              </a:spcBef>
              <a:spcAft>
                <a:spcPts val="0"/>
              </a:spcAft>
              <a:buNone/>
              <a:defRPr sz="1400"/>
            </a:lvl3pPr>
            <a:lvl4pPr lvl="3" rtl="0" algn="r">
              <a:spcBef>
                <a:spcPts val="1600"/>
              </a:spcBef>
              <a:spcAft>
                <a:spcPts val="0"/>
              </a:spcAft>
              <a:buNone/>
              <a:defRPr sz="1400"/>
            </a:lvl4pPr>
            <a:lvl5pPr lvl="4" rtl="0" algn="r">
              <a:spcBef>
                <a:spcPts val="1600"/>
              </a:spcBef>
              <a:spcAft>
                <a:spcPts val="0"/>
              </a:spcAft>
              <a:buNone/>
              <a:defRPr sz="1400"/>
            </a:lvl5pPr>
            <a:lvl6pPr lvl="5" rtl="0" algn="r">
              <a:spcBef>
                <a:spcPts val="1600"/>
              </a:spcBef>
              <a:spcAft>
                <a:spcPts val="0"/>
              </a:spcAft>
              <a:buNone/>
              <a:defRPr sz="1400"/>
            </a:lvl6pPr>
            <a:lvl7pPr lvl="6" rtl="0" algn="r">
              <a:spcBef>
                <a:spcPts val="1600"/>
              </a:spcBef>
              <a:spcAft>
                <a:spcPts val="0"/>
              </a:spcAft>
              <a:buNone/>
              <a:defRPr sz="1400"/>
            </a:lvl7pPr>
            <a:lvl8pPr lvl="7" rtl="0" algn="r">
              <a:spcBef>
                <a:spcPts val="1600"/>
              </a:spcBef>
              <a:spcAft>
                <a:spcPts val="0"/>
              </a:spcAft>
              <a:buNone/>
              <a:defRPr sz="1400"/>
            </a:lvl8pPr>
            <a:lvl9pPr lvl="8" rtl="0" algn="r">
              <a:spcBef>
                <a:spcPts val="1600"/>
              </a:spcBef>
              <a:spcAft>
                <a:spcPts val="1600"/>
              </a:spcAft>
              <a:buNone/>
              <a:defRPr sz="1400"/>
            </a:lvl9pPr>
          </a:lstStyle>
          <a:p/>
        </p:txBody>
      </p:sp>
      <p:sp>
        <p:nvSpPr>
          <p:cNvPr id="97" name="Google Shape;97;p16"/>
          <p:cNvSpPr txBox="1"/>
          <p:nvPr>
            <p:ph hasCustomPrompt="1" idx="8" type="title"/>
          </p:nvPr>
        </p:nvSpPr>
        <p:spPr>
          <a:xfrm>
            <a:off x="717604" y="1363904"/>
            <a:ext cx="1028700" cy="5544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r>
              <a:t>xx%</a:t>
            </a:r>
          </a:p>
        </p:txBody>
      </p:sp>
      <p:sp>
        <p:nvSpPr>
          <p:cNvPr id="98" name="Google Shape;98;p16"/>
          <p:cNvSpPr txBox="1"/>
          <p:nvPr>
            <p:ph hasCustomPrompt="1" idx="9" type="title"/>
          </p:nvPr>
        </p:nvSpPr>
        <p:spPr>
          <a:xfrm>
            <a:off x="7393940" y="1363904"/>
            <a:ext cx="1028700" cy="5544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a:r>
              <a:t>xx%</a:t>
            </a:r>
          </a:p>
        </p:txBody>
      </p:sp>
      <p:sp>
        <p:nvSpPr>
          <p:cNvPr id="99" name="Google Shape;99;p16"/>
          <p:cNvSpPr txBox="1"/>
          <p:nvPr>
            <p:ph hasCustomPrompt="1" idx="13" type="title"/>
          </p:nvPr>
        </p:nvSpPr>
        <p:spPr>
          <a:xfrm>
            <a:off x="717604" y="2885223"/>
            <a:ext cx="1028700" cy="5544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r>
              <a:t>xx%</a:t>
            </a:r>
          </a:p>
        </p:txBody>
      </p:sp>
      <p:sp>
        <p:nvSpPr>
          <p:cNvPr id="100" name="Google Shape;100;p16"/>
          <p:cNvSpPr txBox="1"/>
          <p:nvPr>
            <p:ph hasCustomPrompt="1" idx="14" type="title"/>
          </p:nvPr>
        </p:nvSpPr>
        <p:spPr>
          <a:xfrm>
            <a:off x="7393940" y="2885223"/>
            <a:ext cx="1028700" cy="5544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a:r>
              <a:t>xx%</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p:cSld name="BLANK_1_1_1">
    <p:bg>
      <p:bgPr>
        <a:gradFill>
          <a:gsLst>
            <a:gs pos="0">
              <a:schemeClr val="lt2"/>
            </a:gs>
            <a:gs pos="100000">
              <a:schemeClr val="dk1"/>
            </a:gs>
          </a:gsLst>
          <a:lin ang="0" scaled="0"/>
        </a:gradFill>
      </p:bgPr>
    </p:bg>
    <p:spTree>
      <p:nvGrpSpPr>
        <p:cNvPr id="101" name="Shape 101"/>
        <p:cNvGrpSpPr/>
        <p:nvPr/>
      </p:nvGrpSpPr>
      <p:grpSpPr>
        <a:xfrm>
          <a:off x="0" y="0"/>
          <a:ext cx="0" cy="0"/>
          <a:chOff x="0" y="0"/>
          <a:chExt cx="0" cy="0"/>
        </a:xfrm>
      </p:grpSpPr>
      <p:sp>
        <p:nvSpPr>
          <p:cNvPr id="102" name="Google Shape;102;p17"/>
          <p:cNvSpPr/>
          <p:nvPr/>
        </p:nvSpPr>
        <p:spPr>
          <a:xfrm flipH="1">
            <a:off x="3" y="25"/>
            <a:ext cx="6434014" cy="5143405"/>
          </a:xfrm>
          <a:custGeom>
            <a:rect b="b" l="l" r="r" t="t"/>
            <a:pathLst>
              <a:path extrusionOk="0" h="104334" w="130514">
                <a:moveTo>
                  <a:pt x="100994" y="0"/>
                </a:moveTo>
                <a:cubicBezTo>
                  <a:pt x="100994" y="0"/>
                  <a:pt x="86231" y="3585"/>
                  <a:pt x="91811" y="31162"/>
                </a:cubicBezTo>
                <a:cubicBezTo>
                  <a:pt x="96364" y="53637"/>
                  <a:pt x="94006" y="81607"/>
                  <a:pt x="66172" y="81607"/>
                </a:cubicBezTo>
                <a:cubicBezTo>
                  <a:pt x="65925" y="81607"/>
                  <a:pt x="65676" y="81604"/>
                  <a:pt x="65425" y="81600"/>
                </a:cubicBezTo>
                <a:cubicBezTo>
                  <a:pt x="55492" y="81425"/>
                  <a:pt x="44349" y="76049"/>
                  <a:pt x="33001" y="76049"/>
                </a:cubicBezTo>
                <a:cubicBezTo>
                  <a:pt x="27645" y="76049"/>
                  <a:pt x="22243" y="77246"/>
                  <a:pt x="16902" y="80753"/>
                </a:cubicBezTo>
                <a:cubicBezTo>
                  <a:pt x="2879" y="89963"/>
                  <a:pt x="1" y="104334"/>
                  <a:pt x="1" y="104334"/>
                </a:cubicBezTo>
                <a:lnTo>
                  <a:pt x="130513" y="104334"/>
                </a:lnTo>
                <a:lnTo>
                  <a:pt x="130513" y="0"/>
                </a:lnTo>
                <a:close/>
              </a:path>
            </a:pathLst>
          </a:custGeom>
          <a:gradFill>
            <a:gsLst>
              <a:gs pos="0">
                <a:schemeClr val="dk1"/>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17"/>
          <p:cNvSpPr/>
          <p:nvPr/>
        </p:nvSpPr>
        <p:spPr>
          <a:xfrm flipH="1">
            <a:off x="3147929" y="4067"/>
            <a:ext cx="5996055" cy="4459748"/>
          </a:xfrm>
          <a:custGeom>
            <a:rect b="b" l="l" r="r" t="t"/>
            <a:pathLst>
              <a:path extrusionOk="0" h="90466" w="121630">
                <a:moveTo>
                  <a:pt x="1" y="1"/>
                </a:moveTo>
                <a:lnTo>
                  <a:pt x="1" y="89520"/>
                </a:lnTo>
                <a:cubicBezTo>
                  <a:pt x="2415" y="90107"/>
                  <a:pt x="5391" y="90466"/>
                  <a:pt x="8641" y="90466"/>
                </a:cubicBezTo>
                <a:cubicBezTo>
                  <a:pt x="21536" y="90466"/>
                  <a:pt x="38723" y="84819"/>
                  <a:pt x="42056" y="65440"/>
                </a:cubicBezTo>
                <a:cubicBezTo>
                  <a:pt x="45105" y="47715"/>
                  <a:pt x="48968" y="43796"/>
                  <a:pt x="57073" y="43796"/>
                </a:cubicBezTo>
                <a:cubicBezTo>
                  <a:pt x="63200" y="43796"/>
                  <a:pt x="71751" y="46035"/>
                  <a:pt x="84206" y="46243"/>
                </a:cubicBezTo>
                <a:cubicBezTo>
                  <a:pt x="84456" y="46247"/>
                  <a:pt x="84703" y="46249"/>
                  <a:pt x="84948" y="46249"/>
                </a:cubicBezTo>
                <a:cubicBezTo>
                  <a:pt x="121629" y="46249"/>
                  <a:pt x="111539" y="1"/>
                  <a:pt x="111539" y="1"/>
                </a:cubicBezTo>
                <a:close/>
              </a:path>
            </a:pathLst>
          </a:custGeom>
          <a:gradFill>
            <a:gsLst>
              <a:gs pos="0">
                <a:schemeClr val="dk1"/>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7"/>
          <p:cNvSpPr/>
          <p:nvPr/>
        </p:nvSpPr>
        <p:spPr>
          <a:xfrm flipH="1">
            <a:off x="0" y="1862963"/>
            <a:ext cx="5608281" cy="3280502"/>
          </a:xfrm>
          <a:custGeom>
            <a:rect b="b" l="l" r="r" t="t"/>
            <a:pathLst>
              <a:path extrusionOk="0" h="66545" w="113764">
                <a:moveTo>
                  <a:pt x="113763" y="1"/>
                </a:moveTo>
                <a:cubicBezTo>
                  <a:pt x="113763" y="1"/>
                  <a:pt x="94363" y="5103"/>
                  <a:pt x="77775" y="33272"/>
                </a:cubicBezTo>
                <a:cubicBezTo>
                  <a:pt x="67864" y="50104"/>
                  <a:pt x="57286" y="53491"/>
                  <a:pt x="45819" y="53491"/>
                </a:cubicBezTo>
                <a:cubicBezTo>
                  <a:pt x="38095" y="53491"/>
                  <a:pt x="29967" y="51954"/>
                  <a:pt x="21367" y="51954"/>
                </a:cubicBezTo>
                <a:cubicBezTo>
                  <a:pt x="0" y="51954"/>
                  <a:pt x="792" y="66545"/>
                  <a:pt x="792" y="66545"/>
                </a:cubicBezTo>
                <a:lnTo>
                  <a:pt x="113763" y="66545"/>
                </a:lnTo>
                <a:lnTo>
                  <a:pt x="113763" y="1"/>
                </a:lnTo>
                <a:close/>
              </a:path>
            </a:pathLst>
          </a:custGeom>
          <a:gradFill>
            <a:gsLst>
              <a:gs pos="0">
                <a:schemeClr val="lt2"/>
              </a:gs>
              <a:gs pos="100000">
                <a:schemeClr val="dk1"/>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7"/>
          <p:cNvSpPr txBox="1"/>
          <p:nvPr>
            <p:ph type="title"/>
          </p:nvPr>
        </p:nvSpPr>
        <p:spPr>
          <a:xfrm flipH="1">
            <a:off x="720000" y="1233175"/>
            <a:ext cx="4529700" cy="1482300"/>
          </a:xfrm>
          <a:prstGeom prst="rect">
            <a:avLst/>
          </a:prstGeom>
        </p:spPr>
        <p:txBody>
          <a:bodyPr anchorCtr="0" anchor="b" bIns="91425" lIns="91425" spcFirstLastPara="1" rIns="91425" wrap="square" tIns="91425">
            <a:noAutofit/>
          </a:bodyPr>
          <a:lstStyle>
            <a:lvl1pPr lvl="0" rtl="0">
              <a:spcBef>
                <a:spcPts val="0"/>
              </a:spcBef>
              <a:spcAft>
                <a:spcPts val="0"/>
              </a:spcAft>
              <a:buSzPts val="4200"/>
              <a:buNone/>
              <a:defRPr sz="3600"/>
            </a:lvl1pPr>
            <a:lvl2pPr lvl="1" rtl="0">
              <a:spcBef>
                <a:spcPts val="0"/>
              </a:spcBef>
              <a:spcAft>
                <a:spcPts val="0"/>
              </a:spcAft>
              <a:buSzPts val="4200"/>
              <a:buNone/>
              <a:defRPr sz="4200"/>
            </a:lvl2pPr>
            <a:lvl3pPr lvl="2" rtl="0">
              <a:spcBef>
                <a:spcPts val="0"/>
              </a:spcBef>
              <a:spcAft>
                <a:spcPts val="0"/>
              </a:spcAft>
              <a:buSzPts val="4200"/>
              <a:buNone/>
              <a:defRPr sz="4200"/>
            </a:lvl3pPr>
            <a:lvl4pPr lvl="3" rtl="0">
              <a:spcBef>
                <a:spcPts val="0"/>
              </a:spcBef>
              <a:spcAft>
                <a:spcPts val="0"/>
              </a:spcAft>
              <a:buSzPts val="4200"/>
              <a:buNone/>
              <a:defRPr sz="4200"/>
            </a:lvl4pPr>
            <a:lvl5pPr lvl="4" rtl="0">
              <a:spcBef>
                <a:spcPts val="0"/>
              </a:spcBef>
              <a:spcAft>
                <a:spcPts val="0"/>
              </a:spcAft>
              <a:buSzPts val="4200"/>
              <a:buNone/>
              <a:defRPr sz="4200"/>
            </a:lvl5pPr>
            <a:lvl6pPr lvl="5" rtl="0">
              <a:spcBef>
                <a:spcPts val="0"/>
              </a:spcBef>
              <a:spcAft>
                <a:spcPts val="0"/>
              </a:spcAft>
              <a:buSzPts val="4200"/>
              <a:buNone/>
              <a:defRPr sz="4200"/>
            </a:lvl6pPr>
            <a:lvl7pPr lvl="6" rtl="0">
              <a:spcBef>
                <a:spcPts val="0"/>
              </a:spcBef>
              <a:spcAft>
                <a:spcPts val="0"/>
              </a:spcAft>
              <a:buSzPts val="4200"/>
              <a:buNone/>
              <a:defRPr sz="4200"/>
            </a:lvl7pPr>
            <a:lvl8pPr lvl="7" rtl="0">
              <a:spcBef>
                <a:spcPts val="0"/>
              </a:spcBef>
              <a:spcAft>
                <a:spcPts val="0"/>
              </a:spcAft>
              <a:buSzPts val="4200"/>
              <a:buNone/>
              <a:defRPr sz="4200"/>
            </a:lvl8pPr>
            <a:lvl9pPr lvl="8" rtl="0">
              <a:spcBef>
                <a:spcPts val="0"/>
              </a:spcBef>
              <a:spcAft>
                <a:spcPts val="0"/>
              </a:spcAft>
              <a:buSzPts val="4200"/>
              <a:buNone/>
              <a:defRPr sz="4200"/>
            </a:lvl9pPr>
          </a:lstStyle>
          <a:p/>
        </p:txBody>
      </p:sp>
      <p:sp>
        <p:nvSpPr>
          <p:cNvPr id="106" name="Google Shape;106;p17"/>
          <p:cNvSpPr txBox="1"/>
          <p:nvPr>
            <p:ph idx="1" type="subTitle"/>
          </p:nvPr>
        </p:nvSpPr>
        <p:spPr>
          <a:xfrm flipH="1">
            <a:off x="720000" y="2715475"/>
            <a:ext cx="2909400" cy="762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100"/>
              <a:buNone/>
              <a:defRPr sz="1400"/>
            </a:lvl1pPr>
            <a:lvl2pPr lvl="1" rtl="0" algn="r">
              <a:lnSpc>
                <a:spcPct val="100000"/>
              </a:lnSpc>
              <a:spcBef>
                <a:spcPts val="0"/>
              </a:spcBef>
              <a:spcAft>
                <a:spcPts val="0"/>
              </a:spcAft>
              <a:buSzPts val="2100"/>
              <a:buNone/>
              <a:defRPr sz="2100"/>
            </a:lvl2pPr>
            <a:lvl3pPr lvl="2" rtl="0" algn="r">
              <a:lnSpc>
                <a:spcPct val="100000"/>
              </a:lnSpc>
              <a:spcBef>
                <a:spcPts val="0"/>
              </a:spcBef>
              <a:spcAft>
                <a:spcPts val="0"/>
              </a:spcAft>
              <a:buSzPts val="2100"/>
              <a:buNone/>
              <a:defRPr sz="2100"/>
            </a:lvl3pPr>
            <a:lvl4pPr lvl="3" rtl="0" algn="r">
              <a:lnSpc>
                <a:spcPct val="100000"/>
              </a:lnSpc>
              <a:spcBef>
                <a:spcPts val="0"/>
              </a:spcBef>
              <a:spcAft>
                <a:spcPts val="0"/>
              </a:spcAft>
              <a:buSzPts val="2100"/>
              <a:buNone/>
              <a:defRPr sz="2100"/>
            </a:lvl4pPr>
            <a:lvl5pPr lvl="4" rtl="0" algn="r">
              <a:lnSpc>
                <a:spcPct val="100000"/>
              </a:lnSpc>
              <a:spcBef>
                <a:spcPts val="0"/>
              </a:spcBef>
              <a:spcAft>
                <a:spcPts val="0"/>
              </a:spcAft>
              <a:buSzPts val="2100"/>
              <a:buNone/>
              <a:defRPr sz="2100"/>
            </a:lvl5pPr>
            <a:lvl6pPr lvl="5" rtl="0" algn="r">
              <a:lnSpc>
                <a:spcPct val="100000"/>
              </a:lnSpc>
              <a:spcBef>
                <a:spcPts val="0"/>
              </a:spcBef>
              <a:spcAft>
                <a:spcPts val="0"/>
              </a:spcAft>
              <a:buSzPts val="2100"/>
              <a:buNone/>
              <a:defRPr sz="2100"/>
            </a:lvl6pPr>
            <a:lvl7pPr lvl="6" rtl="0" algn="r">
              <a:lnSpc>
                <a:spcPct val="100000"/>
              </a:lnSpc>
              <a:spcBef>
                <a:spcPts val="0"/>
              </a:spcBef>
              <a:spcAft>
                <a:spcPts val="0"/>
              </a:spcAft>
              <a:buSzPts val="2100"/>
              <a:buNone/>
              <a:defRPr sz="2100"/>
            </a:lvl7pPr>
            <a:lvl8pPr lvl="7" rtl="0" algn="r">
              <a:lnSpc>
                <a:spcPct val="100000"/>
              </a:lnSpc>
              <a:spcBef>
                <a:spcPts val="0"/>
              </a:spcBef>
              <a:spcAft>
                <a:spcPts val="0"/>
              </a:spcAft>
              <a:buSzPts val="2100"/>
              <a:buNone/>
              <a:defRPr sz="2100"/>
            </a:lvl8pPr>
            <a:lvl9pPr lvl="8" rtl="0" algn="r">
              <a:lnSpc>
                <a:spcPct val="100000"/>
              </a:lnSpc>
              <a:spcBef>
                <a:spcPts val="0"/>
              </a:spcBef>
              <a:spcAft>
                <a:spcPts val="0"/>
              </a:spcAft>
              <a:buSzPts val="2100"/>
              <a:buNone/>
              <a:defRPr sz="2100"/>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1_1_1_1">
    <p:bg>
      <p:bgPr>
        <a:gradFill>
          <a:gsLst>
            <a:gs pos="0">
              <a:schemeClr val="dk1"/>
            </a:gs>
            <a:gs pos="100000">
              <a:schemeClr val="lt2"/>
            </a:gs>
          </a:gsLst>
          <a:lin ang="2698631" scaled="0"/>
        </a:gradFill>
      </p:bgPr>
    </p:bg>
    <p:spTree>
      <p:nvGrpSpPr>
        <p:cNvPr id="107" name="Shape 107"/>
        <p:cNvGrpSpPr/>
        <p:nvPr/>
      </p:nvGrpSpPr>
      <p:grpSpPr>
        <a:xfrm>
          <a:off x="0" y="0"/>
          <a:ext cx="0" cy="0"/>
          <a:chOff x="0" y="0"/>
          <a:chExt cx="0" cy="0"/>
        </a:xfrm>
      </p:grpSpPr>
      <p:sp>
        <p:nvSpPr>
          <p:cNvPr id="108" name="Google Shape;108;p18"/>
          <p:cNvSpPr/>
          <p:nvPr/>
        </p:nvSpPr>
        <p:spPr>
          <a:xfrm>
            <a:off x="2709980" y="25"/>
            <a:ext cx="6434014" cy="5143405"/>
          </a:xfrm>
          <a:custGeom>
            <a:rect b="b" l="l" r="r" t="t"/>
            <a:pathLst>
              <a:path extrusionOk="0" h="104334" w="130514">
                <a:moveTo>
                  <a:pt x="100994" y="0"/>
                </a:moveTo>
                <a:cubicBezTo>
                  <a:pt x="100994" y="0"/>
                  <a:pt x="86231" y="3585"/>
                  <a:pt x="91811" y="31162"/>
                </a:cubicBezTo>
                <a:cubicBezTo>
                  <a:pt x="96364" y="53637"/>
                  <a:pt x="94006" y="81607"/>
                  <a:pt x="66172" y="81607"/>
                </a:cubicBezTo>
                <a:cubicBezTo>
                  <a:pt x="65925" y="81607"/>
                  <a:pt x="65676" y="81604"/>
                  <a:pt x="65425" y="81600"/>
                </a:cubicBezTo>
                <a:cubicBezTo>
                  <a:pt x="55492" y="81425"/>
                  <a:pt x="44349" y="76049"/>
                  <a:pt x="33001" y="76049"/>
                </a:cubicBezTo>
                <a:cubicBezTo>
                  <a:pt x="27645" y="76049"/>
                  <a:pt x="22243" y="77246"/>
                  <a:pt x="16902" y="80753"/>
                </a:cubicBezTo>
                <a:cubicBezTo>
                  <a:pt x="2879" y="89963"/>
                  <a:pt x="1" y="104334"/>
                  <a:pt x="1" y="104334"/>
                </a:cubicBezTo>
                <a:lnTo>
                  <a:pt x="130513" y="104334"/>
                </a:lnTo>
                <a:lnTo>
                  <a:pt x="130513" y="0"/>
                </a:lnTo>
                <a:close/>
              </a:path>
            </a:pathLst>
          </a:custGeom>
          <a:gradFill>
            <a:gsLst>
              <a:gs pos="0">
                <a:schemeClr val="dk1"/>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8"/>
          <p:cNvSpPr/>
          <p:nvPr/>
        </p:nvSpPr>
        <p:spPr>
          <a:xfrm>
            <a:off x="13" y="4067"/>
            <a:ext cx="5996055" cy="4459748"/>
          </a:xfrm>
          <a:custGeom>
            <a:rect b="b" l="l" r="r" t="t"/>
            <a:pathLst>
              <a:path extrusionOk="0" h="90466" w="121630">
                <a:moveTo>
                  <a:pt x="1" y="1"/>
                </a:moveTo>
                <a:lnTo>
                  <a:pt x="1" y="89520"/>
                </a:lnTo>
                <a:cubicBezTo>
                  <a:pt x="2415" y="90107"/>
                  <a:pt x="5391" y="90466"/>
                  <a:pt x="8641" y="90466"/>
                </a:cubicBezTo>
                <a:cubicBezTo>
                  <a:pt x="21536" y="90466"/>
                  <a:pt x="38723" y="84819"/>
                  <a:pt x="42056" y="65440"/>
                </a:cubicBezTo>
                <a:cubicBezTo>
                  <a:pt x="45105" y="47715"/>
                  <a:pt x="48968" y="43796"/>
                  <a:pt x="57073" y="43796"/>
                </a:cubicBezTo>
                <a:cubicBezTo>
                  <a:pt x="63200" y="43796"/>
                  <a:pt x="71751" y="46035"/>
                  <a:pt x="84206" y="46243"/>
                </a:cubicBezTo>
                <a:cubicBezTo>
                  <a:pt x="84456" y="46247"/>
                  <a:pt x="84703" y="46249"/>
                  <a:pt x="84948" y="46249"/>
                </a:cubicBezTo>
                <a:cubicBezTo>
                  <a:pt x="121629" y="46249"/>
                  <a:pt x="111539" y="1"/>
                  <a:pt x="111539" y="1"/>
                </a:cubicBezTo>
                <a:close/>
              </a:path>
            </a:pathLst>
          </a:custGeom>
          <a:gradFill>
            <a:gsLst>
              <a:gs pos="0">
                <a:schemeClr val="dk1"/>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8"/>
          <p:cNvSpPr/>
          <p:nvPr/>
        </p:nvSpPr>
        <p:spPr>
          <a:xfrm>
            <a:off x="3535716" y="1862963"/>
            <a:ext cx="5608281" cy="3280502"/>
          </a:xfrm>
          <a:custGeom>
            <a:rect b="b" l="l" r="r" t="t"/>
            <a:pathLst>
              <a:path extrusionOk="0" h="66545" w="113764">
                <a:moveTo>
                  <a:pt x="113763" y="1"/>
                </a:moveTo>
                <a:cubicBezTo>
                  <a:pt x="113763" y="1"/>
                  <a:pt x="94363" y="5103"/>
                  <a:pt x="77775" y="33272"/>
                </a:cubicBezTo>
                <a:cubicBezTo>
                  <a:pt x="67864" y="50104"/>
                  <a:pt x="57286" y="53491"/>
                  <a:pt x="45819" y="53491"/>
                </a:cubicBezTo>
                <a:cubicBezTo>
                  <a:pt x="38095" y="53491"/>
                  <a:pt x="29967" y="51954"/>
                  <a:pt x="21367" y="51954"/>
                </a:cubicBezTo>
                <a:cubicBezTo>
                  <a:pt x="0" y="51954"/>
                  <a:pt x="792" y="66545"/>
                  <a:pt x="792" y="66545"/>
                </a:cubicBezTo>
                <a:lnTo>
                  <a:pt x="113763" y="66545"/>
                </a:lnTo>
                <a:lnTo>
                  <a:pt x="113763" y="1"/>
                </a:lnTo>
                <a:close/>
              </a:path>
            </a:pathLst>
          </a:custGeom>
          <a:gradFill>
            <a:gsLst>
              <a:gs pos="0">
                <a:schemeClr val="dk1"/>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8"/>
          <p:cNvSpPr txBox="1"/>
          <p:nvPr>
            <p:ph type="title"/>
          </p:nvPr>
        </p:nvSpPr>
        <p:spPr>
          <a:xfrm>
            <a:off x="1012401" y="2803175"/>
            <a:ext cx="1841400" cy="4017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SzPts val="1400"/>
              <a:buNone/>
              <a:defRPr i="0" sz="14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112" name="Google Shape;112;p18"/>
          <p:cNvSpPr txBox="1"/>
          <p:nvPr>
            <p:ph idx="1" type="subTitle"/>
          </p:nvPr>
        </p:nvSpPr>
        <p:spPr>
          <a:xfrm>
            <a:off x="852625" y="3290975"/>
            <a:ext cx="2162700" cy="9039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400"/>
            </a:lvl1pPr>
            <a:lvl2pPr lvl="1" rtl="0" algn="ctr">
              <a:spcBef>
                <a:spcPts val="1600"/>
              </a:spcBef>
              <a:spcAft>
                <a:spcPts val="0"/>
              </a:spcAft>
              <a:buNone/>
              <a:defRPr sz="1400"/>
            </a:lvl2pPr>
            <a:lvl3pPr lvl="2" rtl="0" algn="ctr">
              <a:spcBef>
                <a:spcPts val="1600"/>
              </a:spcBef>
              <a:spcAft>
                <a:spcPts val="0"/>
              </a:spcAft>
              <a:buNone/>
              <a:defRPr sz="1400"/>
            </a:lvl3pPr>
            <a:lvl4pPr lvl="3" rtl="0" algn="ctr">
              <a:spcBef>
                <a:spcPts val="1600"/>
              </a:spcBef>
              <a:spcAft>
                <a:spcPts val="0"/>
              </a:spcAft>
              <a:buNone/>
              <a:defRPr sz="1400"/>
            </a:lvl4pPr>
            <a:lvl5pPr lvl="4" rtl="0" algn="ctr">
              <a:spcBef>
                <a:spcPts val="1600"/>
              </a:spcBef>
              <a:spcAft>
                <a:spcPts val="0"/>
              </a:spcAft>
              <a:buNone/>
              <a:defRPr sz="1400"/>
            </a:lvl5pPr>
            <a:lvl6pPr lvl="5" rtl="0" algn="ctr">
              <a:spcBef>
                <a:spcPts val="1600"/>
              </a:spcBef>
              <a:spcAft>
                <a:spcPts val="0"/>
              </a:spcAft>
              <a:buNone/>
              <a:defRPr sz="1400"/>
            </a:lvl6pPr>
            <a:lvl7pPr lvl="6" rtl="0" algn="ctr">
              <a:spcBef>
                <a:spcPts val="1600"/>
              </a:spcBef>
              <a:spcAft>
                <a:spcPts val="0"/>
              </a:spcAft>
              <a:buNone/>
              <a:defRPr sz="1400"/>
            </a:lvl7pPr>
            <a:lvl8pPr lvl="7" rtl="0" algn="ctr">
              <a:spcBef>
                <a:spcPts val="1600"/>
              </a:spcBef>
              <a:spcAft>
                <a:spcPts val="0"/>
              </a:spcAft>
              <a:buNone/>
              <a:defRPr sz="1400"/>
            </a:lvl8pPr>
            <a:lvl9pPr lvl="8" rtl="0" algn="ctr">
              <a:spcBef>
                <a:spcPts val="1600"/>
              </a:spcBef>
              <a:spcAft>
                <a:spcPts val="1600"/>
              </a:spcAft>
              <a:buNone/>
              <a:defRPr sz="1400"/>
            </a:lvl9pPr>
          </a:lstStyle>
          <a:p/>
        </p:txBody>
      </p:sp>
      <p:sp>
        <p:nvSpPr>
          <p:cNvPr id="113" name="Google Shape;113;p18"/>
          <p:cNvSpPr txBox="1"/>
          <p:nvPr>
            <p:ph idx="2" type="title"/>
          </p:nvPr>
        </p:nvSpPr>
        <p:spPr>
          <a:xfrm>
            <a:off x="3651769" y="2803175"/>
            <a:ext cx="1841400" cy="4017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SzPts val="1400"/>
              <a:buNone/>
              <a:defRPr i="0" sz="14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114" name="Google Shape;114;p18"/>
          <p:cNvSpPr txBox="1"/>
          <p:nvPr>
            <p:ph idx="3" type="subTitle"/>
          </p:nvPr>
        </p:nvSpPr>
        <p:spPr>
          <a:xfrm>
            <a:off x="3490925" y="3290975"/>
            <a:ext cx="2162700" cy="9039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400"/>
            </a:lvl1pPr>
            <a:lvl2pPr lvl="1" rtl="0" algn="ctr">
              <a:spcBef>
                <a:spcPts val="1600"/>
              </a:spcBef>
              <a:spcAft>
                <a:spcPts val="0"/>
              </a:spcAft>
              <a:buNone/>
              <a:defRPr sz="1400"/>
            </a:lvl2pPr>
            <a:lvl3pPr lvl="2" rtl="0" algn="ctr">
              <a:spcBef>
                <a:spcPts val="1600"/>
              </a:spcBef>
              <a:spcAft>
                <a:spcPts val="0"/>
              </a:spcAft>
              <a:buNone/>
              <a:defRPr sz="1400"/>
            </a:lvl3pPr>
            <a:lvl4pPr lvl="3" rtl="0" algn="ctr">
              <a:spcBef>
                <a:spcPts val="1600"/>
              </a:spcBef>
              <a:spcAft>
                <a:spcPts val="0"/>
              </a:spcAft>
              <a:buNone/>
              <a:defRPr sz="1400"/>
            </a:lvl4pPr>
            <a:lvl5pPr lvl="4" rtl="0" algn="ctr">
              <a:spcBef>
                <a:spcPts val="1600"/>
              </a:spcBef>
              <a:spcAft>
                <a:spcPts val="0"/>
              </a:spcAft>
              <a:buNone/>
              <a:defRPr sz="1400"/>
            </a:lvl5pPr>
            <a:lvl6pPr lvl="5" rtl="0" algn="ctr">
              <a:spcBef>
                <a:spcPts val="1600"/>
              </a:spcBef>
              <a:spcAft>
                <a:spcPts val="0"/>
              </a:spcAft>
              <a:buNone/>
              <a:defRPr sz="1400"/>
            </a:lvl6pPr>
            <a:lvl7pPr lvl="6" rtl="0" algn="ctr">
              <a:spcBef>
                <a:spcPts val="1600"/>
              </a:spcBef>
              <a:spcAft>
                <a:spcPts val="0"/>
              </a:spcAft>
              <a:buNone/>
              <a:defRPr sz="1400"/>
            </a:lvl7pPr>
            <a:lvl8pPr lvl="7" rtl="0" algn="ctr">
              <a:spcBef>
                <a:spcPts val="1600"/>
              </a:spcBef>
              <a:spcAft>
                <a:spcPts val="0"/>
              </a:spcAft>
              <a:buNone/>
              <a:defRPr sz="1400"/>
            </a:lvl8pPr>
            <a:lvl9pPr lvl="8" rtl="0" algn="ctr">
              <a:spcBef>
                <a:spcPts val="1600"/>
              </a:spcBef>
              <a:spcAft>
                <a:spcPts val="1600"/>
              </a:spcAft>
              <a:buNone/>
              <a:defRPr sz="1400"/>
            </a:lvl9pPr>
          </a:lstStyle>
          <a:p/>
        </p:txBody>
      </p:sp>
      <p:sp>
        <p:nvSpPr>
          <p:cNvPr id="115" name="Google Shape;115;p18"/>
          <p:cNvSpPr txBox="1"/>
          <p:nvPr>
            <p:ph idx="4" type="title"/>
          </p:nvPr>
        </p:nvSpPr>
        <p:spPr>
          <a:xfrm>
            <a:off x="6289876" y="2803175"/>
            <a:ext cx="1841400" cy="4017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SzPts val="1400"/>
              <a:buNone/>
              <a:defRPr i="0" sz="14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116" name="Google Shape;116;p18"/>
          <p:cNvSpPr txBox="1"/>
          <p:nvPr>
            <p:ph idx="5" type="subTitle"/>
          </p:nvPr>
        </p:nvSpPr>
        <p:spPr>
          <a:xfrm>
            <a:off x="6129225" y="3290975"/>
            <a:ext cx="2162700" cy="9039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400"/>
            </a:lvl1pPr>
            <a:lvl2pPr lvl="1" rtl="0" algn="ctr">
              <a:spcBef>
                <a:spcPts val="1600"/>
              </a:spcBef>
              <a:spcAft>
                <a:spcPts val="0"/>
              </a:spcAft>
              <a:buNone/>
              <a:defRPr sz="1400"/>
            </a:lvl2pPr>
            <a:lvl3pPr lvl="2" rtl="0" algn="ctr">
              <a:spcBef>
                <a:spcPts val="1600"/>
              </a:spcBef>
              <a:spcAft>
                <a:spcPts val="0"/>
              </a:spcAft>
              <a:buNone/>
              <a:defRPr sz="1400"/>
            </a:lvl3pPr>
            <a:lvl4pPr lvl="3" rtl="0" algn="ctr">
              <a:spcBef>
                <a:spcPts val="1600"/>
              </a:spcBef>
              <a:spcAft>
                <a:spcPts val="0"/>
              </a:spcAft>
              <a:buNone/>
              <a:defRPr sz="1400"/>
            </a:lvl4pPr>
            <a:lvl5pPr lvl="4" rtl="0" algn="ctr">
              <a:spcBef>
                <a:spcPts val="1600"/>
              </a:spcBef>
              <a:spcAft>
                <a:spcPts val="0"/>
              </a:spcAft>
              <a:buNone/>
              <a:defRPr sz="1400"/>
            </a:lvl5pPr>
            <a:lvl6pPr lvl="5" rtl="0" algn="ctr">
              <a:spcBef>
                <a:spcPts val="1600"/>
              </a:spcBef>
              <a:spcAft>
                <a:spcPts val="0"/>
              </a:spcAft>
              <a:buNone/>
              <a:defRPr sz="1400"/>
            </a:lvl6pPr>
            <a:lvl7pPr lvl="6" rtl="0" algn="ctr">
              <a:spcBef>
                <a:spcPts val="1600"/>
              </a:spcBef>
              <a:spcAft>
                <a:spcPts val="0"/>
              </a:spcAft>
              <a:buNone/>
              <a:defRPr sz="1400"/>
            </a:lvl7pPr>
            <a:lvl8pPr lvl="7" rtl="0" algn="ctr">
              <a:spcBef>
                <a:spcPts val="1600"/>
              </a:spcBef>
              <a:spcAft>
                <a:spcPts val="0"/>
              </a:spcAft>
              <a:buNone/>
              <a:defRPr sz="1400"/>
            </a:lvl8pPr>
            <a:lvl9pPr lvl="8" rtl="0" algn="ctr">
              <a:spcBef>
                <a:spcPts val="1600"/>
              </a:spcBef>
              <a:spcAft>
                <a:spcPts val="1600"/>
              </a:spcAft>
              <a:buNone/>
              <a:defRPr sz="1400"/>
            </a:lvl9pPr>
          </a:lstStyle>
          <a:p/>
        </p:txBody>
      </p:sp>
      <p:sp>
        <p:nvSpPr>
          <p:cNvPr id="117" name="Google Shape;117;p18"/>
          <p:cNvSpPr txBox="1"/>
          <p:nvPr>
            <p:ph idx="6" type="title"/>
          </p:nvPr>
        </p:nvSpPr>
        <p:spPr>
          <a:xfrm>
            <a:off x="720000" y="1003925"/>
            <a:ext cx="6928200" cy="401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18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2">
  <p:cSld name="BLANK_1_1_1_1_2">
    <p:bg>
      <p:bgPr>
        <a:gradFill>
          <a:gsLst>
            <a:gs pos="0">
              <a:schemeClr val="dk1"/>
            </a:gs>
            <a:gs pos="100000">
              <a:schemeClr val="lt2"/>
            </a:gs>
          </a:gsLst>
          <a:lin ang="2698631" scaled="0"/>
        </a:gradFill>
      </p:bgPr>
    </p:bg>
    <p:spTree>
      <p:nvGrpSpPr>
        <p:cNvPr id="118" name="Shape 118"/>
        <p:cNvGrpSpPr/>
        <p:nvPr/>
      </p:nvGrpSpPr>
      <p:grpSpPr>
        <a:xfrm>
          <a:off x="0" y="0"/>
          <a:ext cx="0" cy="0"/>
          <a:chOff x="0" y="0"/>
          <a:chExt cx="0" cy="0"/>
        </a:xfrm>
      </p:grpSpPr>
      <p:sp>
        <p:nvSpPr>
          <p:cNvPr id="119" name="Google Shape;119;p19"/>
          <p:cNvSpPr txBox="1"/>
          <p:nvPr>
            <p:ph type="title"/>
          </p:nvPr>
        </p:nvSpPr>
        <p:spPr>
          <a:xfrm>
            <a:off x="3885425" y="1232241"/>
            <a:ext cx="4529700" cy="1482300"/>
          </a:xfrm>
          <a:prstGeom prst="rect">
            <a:avLst/>
          </a:prstGeom>
        </p:spPr>
        <p:txBody>
          <a:bodyPr anchorCtr="0" anchor="b" bIns="91425" lIns="91425" spcFirstLastPara="1" rIns="91425" wrap="square" tIns="91425">
            <a:noAutofit/>
          </a:bodyPr>
          <a:lstStyle>
            <a:lvl1pPr lvl="0" rtl="0" algn="r">
              <a:spcBef>
                <a:spcPts val="0"/>
              </a:spcBef>
              <a:spcAft>
                <a:spcPts val="0"/>
              </a:spcAft>
              <a:buSzPts val="4200"/>
              <a:buNone/>
              <a:defRPr sz="3600"/>
            </a:lvl1pPr>
            <a:lvl2pPr lvl="1" rtl="0" algn="r">
              <a:spcBef>
                <a:spcPts val="0"/>
              </a:spcBef>
              <a:spcAft>
                <a:spcPts val="0"/>
              </a:spcAft>
              <a:buSzPts val="4200"/>
              <a:buNone/>
              <a:defRPr sz="4200"/>
            </a:lvl2pPr>
            <a:lvl3pPr lvl="2" rtl="0" algn="r">
              <a:spcBef>
                <a:spcPts val="0"/>
              </a:spcBef>
              <a:spcAft>
                <a:spcPts val="0"/>
              </a:spcAft>
              <a:buSzPts val="4200"/>
              <a:buNone/>
              <a:defRPr sz="4200"/>
            </a:lvl3pPr>
            <a:lvl4pPr lvl="3" rtl="0" algn="r">
              <a:spcBef>
                <a:spcPts val="0"/>
              </a:spcBef>
              <a:spcAft>
                <a:spcPts val="0"/>
              </a:spcAft>
              <a:buSzPts val="4200"/>
              <a:buNone/>
              <a:defRPr sz="4200"/>
            </a:lvl4pPr>
            <a:lvl5pPr lvl="4" rtl="0" algn="r">
              <a:spcBef>
                <a:spcPts val="0"/>
              </a:spcBef>
              <a:spcAft>
                <a:spcPts val="0"/>
              </a:spcAft>
              <a:buSzPts val="4200"/>
              <a:buNone/>
              <a:defRPr sz="4200"/>
            </a:lvl5pPr>
            <a:lvl6pPr lvl="5" rtl="0" algn="r">
              <a:spcBef>
                <a:spcPts val="0"/>
              </a:spcBef>
              <a:spcAft>
                <a:spcPts val="0"/>
              </a:spcAft>
              <a:buSzPts val="4200"/>
              <a:buNone/>
              <a:defRPr sz="4200"/>
            </a:lvl6pPr>
            <a:lvl7pPr lvl="6" rtl="0" algn="r">
              <a:spcBef>
                <a:spcPts val="0"/>
              </a:spcBef>
              <a:spcAft>
                <a:spcPts val="0"/>
              </a:spcAft>
              <a:buSzPts val="4200"/>
              <a:buNone/>
              <a:defRPr sz="4200"/>
            </a:lvl7pPr>
            <a:lvl8pPr lvl="7" rtl="0" algn="r">
              <a:spcBef>
                <a:spcPts val="0"/>
              </a:spcBef>
              <a:spcAft>
                <a:spcPts val="0"/>
              </a:spcAft>
              <a:buSzPts val="4200"/>
              <a:buNone/>
              <a:defRPr sz="4200"/>
            </a:lvl8pPr>
            <a:lvl9pPr lvl="8" rtl="0" algn="r">
              <a:spcBef>
                <a:spcPts val="0"/>
              </a:spcBef>
              <a:spcAft>
                <a:spcPts val="0"/>
              </a:spcAft>
              <a:buSzPts val="4200"/>
              <a:buNone/>
              <a:defRPr sz="4200"/>
            </a:lvl9pPr>
          </a:lstStyle>
          <a:p/>
        </p:txBody>
      </p:sp>
      <p:sp>
        <p:nvSpPr>
          <p:cNvPr id="120" name="Google Shape;120;p19"/>
          <p:cNvSpPr txBox="1"/>
          <p:nvPr>
            <p:ph idx="1" type="subTitle"/>
          </p:nvPr>
        </p:nvSpPr>
        <p:spPr>
          <a:xfrm>
            <a:off x="5505725" y="2714541"/>
            <a:ext cx="2909400" cy="7626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2100"/>
              <a:buNone/>
              <a:defRPr sz="1400">
                <a:solidFill>
                  <a:schemeClr val="lt1"/>
                </a:solidFill>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spTree>
  </p:cSld>
  <p:clrMapOvr>
    <a:masterClrMapping/>
  </p:clrMapOvr>
  <p:extLst>
    <p:ext uri="{DCECCB84-F9BA-43D5-87BE-67443E8EF086}">
      <p15:sldGuideLst>
        <p15:guide id="1" pos="5301">
          <p15:clr>
            <a:srgbClr val="FA7B17"/>
          </p15:clr>
        </p15:guide>
      </p15:sldGuideLst>
    </p:ext>
  </p:extLst>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3">
  <p:cSld name="BLANK_1_1_1_1_2_1">
    <p:bg>
      <p:bgPr>
        <a:gradFill>
          <a:gsLst>
            <a:gs pos="0">
              <a:schemeClr val="lt2"/>
            </a:gs>
            <a:gs pos="100000">
              <a:schemeClr val="dk1"/>
            </a:gs>
          </a:gsLst>
          <a:lin ang="0" scaled="0"/>
        </a:gradFill>
      </p:bgPr>
    </p:bg>
    <p:spTree>
      <p:nvGrpSpPr>
        <p:cNvPr id="121" name="Shape 121"/>
        <p:cNvGrpSpPr/>
        <p:nvPr/>
      </p:nvGrpSpPr>
      <p:grpSpPr>
        <a:xfrm>
          <a:off x="0" y="0"/>
          <a:ext cx="0" cy="0"/>
          <a:chOff x="0" y="0"/>
          <a:chExt cx="0" cy="0"/>
        </a:xfrm>
      </p:grpSpPr>
      <p:sp>
        <p:nvSpPr>
          <p:cNvPr id="122" name="Google Shape;122;p20"/>
          <p:cNvSpPr/>
          <p:nvPr/>
        </p:nvSpPr>
        <p:spPr>
          <a:xfrm flipH="1">
            <a:off x="3" y="25"/>
            <a:ext cx="6434014" cy="5143405"/>
          </a:xfrm>
          <a:custGeom>
            <a:rect b="b" l="l" r="r" t="t"/>
            <a:pathLst>
              <a:path extrusionOk="0" h="104334" w="130514">
                <a:moveTo>
                  <a:pt x="100994" y="0"/>
                </a:moveTo>
                <a:cubicBezTo>
                  <a:pt x="100994" y="0"/>
                  <a:pt x="86231" y="3585"/>
                  <a:pt x="91811" y="31162"/>
                </a:cubicBezTo>
                <a:cubicBezTo>
                  <a:pt x="96364" y="53637"/>
                  <a:pt x="94006" y="81607"/>
                  <a:pt x="66172" y="81607"/>
                </a:cubicBezTo>
                <a:cubicBezTo>
                  <a:pt x="65925" y="81607"/>
                  <a:pt x="65676" y="81604"/>
                  <a:pt x="65425" y="81600"/>
                </a:cubicBezTo>
                <a:cubicBezTo>
                  <a:pt x="55492" y="81425"/>
                  <a:pt x="44349" y="76049"/>
                  <a:pt x="33001" y="76049"/>
                </a:cubicBezTo>
                <a:cubicBezTo>
                  <a:pt x="27645" y="76049"/>
                  <a:pt x="22243" y="77246"/>
                  <a:pt x="16902" y="80753"/>
                </a:cubicBezTo>
                <a:cubicBezTo>
                  <a:pt x="2879" y="89963"/>
                  <a:pt x="1" y="104334"/>
                  <a:pt x="1" y="104334"/>
                </a:cubicBezTo>
                <a:lnTo>
                  <a:pt x="130513" y="104334"/>
                </a:lnTo>
                <a:lnTo>
                  <a:pt x="130513" y="0"/>
                </a:lnTo>
                <a:close/>
              </a:path>
            </a:pathLst>
          </a:custGeom>
          <a:gradFill>
            <a:gsLst>
              <a:gs pos="0">
                <a:schemeClr val="lt2"/>
              </a:gs>
              <a:gs pos="100000">
                <a:schemeClr val="dk1"/>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20"/>
          <p:cNvSpPr/>
          <p:nvPr/>
        </p:nvSpPr>
        <p:spPr>
          <a:xfrm flipH="1">
            <a:off x="3147929" y="4067"/>
            <a:ext cx="5996055" cy="4459748"/>
          </a:xfrm>
          <a:custGeom>
            <a:rect b="b" l="l" r="r" t="t"/>
            <a:pathLst>
              <a:path extrusionOk="0" h="90466" w="121630">
                <a:moveTo>
                  <a:pt x="1" y="1"/>
                </a:moveTo>
                <a:lnTo>
                  <a:pt x="1" y="89520"/>
                </a:lnTo>
                <a:cubicBezTo>
                  <a:pt x="2415" y="90107"/>
                  <a:pt x="5391" y="90466"/>
                  <a:pt x="8641" y="90466"/>
                </a:cubicBezTo>
                <a:cubicBezTo>
                  <a:pt x="21536" y="90466"/>
                  <a:pt x="38723" y="84819"/>
                  <a:pt x="42056" y="65440"/>
                </a:cubicBezTo>
                <a:cubicBezTo>
                  <a:pt x="45105" y="47715"/>
                  <a:pt x="48968" y="43796"/>
                  <a:pt x="57073" y="43796"/>
                </a:cubicBezTo>
                <a:cubicBezTo>
                  <a:pt x="63200" y="43796"/>
                  <a:pt x="71751" y="46035"/>
                  <a:pt x="84206" y="46243"/>
                </a:cubicBezTo>
                <a:cubicBezTo>
                  <a:pt x="84456" y="46247"/>
                  <a:pt x="84703" y="46249"/>
                  <a:pt x="84948" y="46249"/>
                </a:cubicBezTo>
                <a:cubicBezTo>
                  <a:pt x="121629" y="46249"/>
                  <a:pt x="111539" y="1"/>
                  <a:pt x="111539" y="1"/>
                </a:cubicBezTo>
                <a:close/>
              </a:path>
            </a:pathLst>
          </a:custGeom>
          <a:gradFill>
            <a:gsLst>
              <a:gs pos="0">
                <a:schemeClr val="lt2"/>
              </a:gs>
              <a:gs pos="100000">
                <a:schemeClr val="dk1"/>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20"/>
          <p:cNvSpPr/>
          <p:nvPr/>
        </p:nvSpPr>
        <p:spPr>
          <a:xfrm flipH="1">
            <a:off x="0" y="1862963"/>
            <a:ext cx="5608281" cy="3280502"/>
          </a:xfrm>
          <a:custGeom>
            <a:rect b="b" l="l" r="r" t="t"/>
            <a:pathLst>
              <a:path extrusionOk="0" h="66545" w="113764">
                <a:moveTo>
                  <a:pt x="113763" y="1"/>
                </a:moveTo>
                <a:cubicBezTo>
                  <a:pt x="113763" y="1"/>
                  <a:pt x="94363" y="5103"/>
                  <a:pt x="77775" y="33272"/>
                </a:cubicBezTo>
                <a:cubicBezTo>
                  <a:pt x="67864" y="50104"/>
                  <a:pt x="57286" y="53491"/>
                  <a:pt x="45819" y="53491"/>
                </a:cubicBezTo>
                <a:cubicBezTo>
                  <a:pt x="38095" y="53491"/>
                  <a:pt x="29967" y="51954"/>
                  <a:pt x="21367" y="51954"/>
                </a:cubicBezTo>
                <a:cubicBezTo>
                  <a:pt x="0" y="51954"/>
                  <a:pt x="792" y="66545"/>
                  <a:pt x="792" y="66545"/>
                </a:cubicBezTo>
                <a:lnTo>
                  <a:pt x="113763" y="66545"/>
                </a:lnTo>
                <a:lnTo>
                  <a:pt x="113763" y="1"/>
                </a:lnTo>
                <a:close/>
              </a:path>
            </a:pathLst>
          </a:custGeom>
          <a:gradFill>
            <a:gsLst>
              <a:gs pos="0">
                <a:schemeClr val="lt2"/>
              </a:gs>
              <a:gs pos="100000">
                <a:schemeClr val="dk1"/>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20"/>
          <p:cNvSpPr txBox="1"/>
          <p:nvPr>
            <p:ph type="title"/>
          </p:nvPr>
        </p:nvSpPr>
        <p:spPr>
          <a:xfrm>
            <a:off x="2521825" y="1449300"/>
            <a:ext cx="41004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3600"/>
            </a:lvl1pPr>
            <a:lvl2pPr lvl="1" rtl="0" algn="r">
              <a:spcBef>
                <a:spcPts val="0"/>
              </a:spcBef>
              <a:spcAft>
                <a:spcPts val="0"/>
              </a:spcAft>
              <a:buSzPts val="4200"/>
              <a:buNone/>
              <a:defRPr sz="4200"/>
            </a:lvl2pPr>
            <a:lvl3pPr lvl="2" rtl="0" algn="r">
              <a:spcBef>
                <a:spcPts val="0"/>
              </a:spcBef>
              <a:spcAft>
                <a:spcPts val="0"/>
              </a:spcAft>
              <a:buSzPts val="4200"/>
              <a:buNone/>
              <a:defRPr sz="4200"/>
            </a:lvl3pPr>
            <a:lvl4pPr lvl="3" rtl="0" algn="r">
              <a:spcBef>
                <a:spcPts val="0"/>
              </a:spcBef>
              <a:spcAft>
                <a:spcPts val="0"/>
              </a:spcAft>
              <a:buSzPts val="4200"/>
              <a:buNone/>
              <a:defRPr sz="4200"/>
            </a:lvl4pPr>
            <a:lvl5pPr lvl="4" rtl="0" algn="r">
              <a:spcBef>
                <a:spcPts val="0"/>
              </a:spcBef>
              <a:spcAft>
                <a:spcPts val="0"/>
              </a:spcAft>
              <a:buSzPts val="4200"/>
              <a:buNone/>
              <a:defRPr sz="4200"/>
            </a:lvl5pPr>
            <a:lvl6pPr lvl="5" rtl="0" algn="r">
              <a:spcBef>
                <a:spcPts val="0"/>
              </a:spcBef>
              <a:spcAft>
                <a:spcPts val="0"/>
              </a:spcAft>
              <a:buSzPts val="4200"/>
              <a:buNone/>
              <a:defRPr sz="4200"/>
            </a:lvl6pPr>
            <a:lvl7pPr lvl="6" rtl="0" algn="r">
              <a:spcBef>
                <a:spcPts val="0"/>
              </a:spcBef>
              <a:spcAft>
                <a:spcPts val="0"/>
              </a:spcAft>
              <a:buSzPts val="4200"/>
              <a:buNone/>
              <a:defRPr sz="4200"/>
            </a:lvl7pPr>
            <a:lvl8pPr lvl="7" rtl="0" algn="r">
              <a:spcBef>
                <a:spcPts val="0"/>
              </a:spcBef>
              <a:spcAft>
                <a:spcPts val="0"/>
              </a:spcAft>
              <a:buSzPts val="4200"/>
              <a:buNone/>
              <a:defRPr sz="4200"/>
            </a:lvl8pPr>
            <a:lvl9pPr lvl="8" rtl="0" algn="r">
              <a:spcBef>
                <a:spcPts val="0"/>
              </a:spcBef>
              <a:spcAft>
                <a:spcPts val="0"/>
              </a:spcAft>
              <a:buSzPts val="4200"/>
              <a:buNone/>
              <a:defRPr sz="4200"/>
            </a:lvl9pPr>
          </a:lstStyle>
          <a:p/>
        </p:txBody>
      </p:sp>
      <p:sp>
        <p:nvSpPr>
          <p:cNvPr id="126" name="Google Shape;126;p20"/>
          <p:cNvSpPr txBox="1"/>
          <p:nvPr>
            <p:ph idx="1" type="subTitle"/>
          </p:nvPr>
        </p:nvSpPr>
        <p:spPr>
          <a:xfrm>
            <a:off x="2656250" y="2931600"/>
            <a:ext cx="3831600" cy="76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1400">
                <a:solidFill>
                  <a:schemeClr val="lt1"/>
                </a:solidFill>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spTree>
  </p:cSld>
  <p:clrMapOvr>
    <a:masterClrMapping/>
  </p:clrMapOvr>
  <p:extLst>
    <p:ext uri="{DCECCB84-F9BA-43D5-87BE-67443E8EF086}">
      <p15:sldGuideLst>
        <p15:guide id="1" pos="5301">
          <p15:clr>
            <a:srgbClr val="FA7B17"/>
          </p15:clr>
        </p15:guide>
      </p15:sldGuideLst>
    </p:ext>
  </p:extLs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lt2"/>
            </a:gs>
            <a:gs pos="100000">
              <a:schemeClr val="dk1"/>
            </a:gs>
          </a:gsLst>
          <a:lin ang="0" scaled="0"/>
        </a:gradFill>
      </p:bgPr>
    </p:bg>
    <p:spTree>
      <p:nvGrpSpPr>
        <p:cNvPr id="15" name="Shape 15"/>
        <p:cNvGrpSpPr/>
        <p:nvPr/>
      </p:nvGrpSpPr>
      <p:grpSpPr>
        <a:xfrm>
          <a:off x="0" y="0"/>
          <a:ext cx="0" cy="0"/>
          <a:chOff x="0" y="0"/>
          <a:chExt cx="0" cy="0"/>
        </a:xfrm>
      </p:grpSpPr>
      <p:sp>
        <p:nvSpPr>
          <p:cNvPr id="16" name="Google Shape;16;p3"/>
          <p:cNvSpPr/>
          <p:nvPr/>
        </p:nvSpPr>
        <p:spPr>
          <a:xfrm>
            <a:off x="2709980" y="25"/>
            <a:ext cx="6434014" cy="5143405"/>
          </a:xfrm>
          <a:custGeom>
            <a:rect b="b" l="l" r="r" t="t"/>
            <a:pathLst>
              <a:path extrusionOk="0" h="104334" w="130514">
                <a:moveTo>
                  <a:pt x="100994" y="0"/>
                </a:moveTo>
                <a:cubicBezTo>
                  <a:pt x="100994" y="0"/>
                  <a:pt x="86231" y="3585"/>
                  <a:pt x="91811" y="31162"/>
                </a:cubicBezTo>
                <a:cubicBezTo>
                  <a:pt x="96364" y="53637"/>
                  <a:pt x="94006" y="81607"/>
                  <a:pt x="66172" y="81607"/>
                </a:cubicBezTo>
                <a:cubicBezTo>
                  <a:pt x="65925" y="81607"/>
                  <a:pt x="65676" y="81604"/>
                  <a:pt x="65425" y="81600"/>
                </a:cubicBezTo>
                <a:cubicBezTo>
                  <a:pt x="55492" y="81425"/>
                  <a:pt x="44349" y="76049"/>
                  <a:pt x="33001" y="76049"/>
                </a:cubicBezTo>
                <a:cubicBezTo>
                  <a:pt x="27645" y="76049"/>
                  <a:pt x="22243" y="77246"/>
                  <a:pt x="16902" y="80753"/>
                </a:cubicBezTo>
                <a:cubicBezTo>
                  <a:pt x="2879" y="89963"/>
                  <a:pt x="1" y="104334"/>
                  <a:pt x="1" y="104334"/>
                </a:cubicBezTo>
                <a:lnTo>
                  <a:pt x="130513" y="104334"/>
                </a:lnTo>
                <a:lnTo>
                  <a:pt x="130513" y="0"/>
                </a:lnTo>
                <a:close/>
              </a:path>
            </a:pathLst>
          </a:custGeom>
          <a:gradFill>
            <a:gsLst>
              <a:gs pos="0">
                <a:schemeClr val="dk1"/>
              </a:gs>
              <a:gs pos="100000">
                <a:schemeClr val="l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3"/>
          <p:cNvSpPr/>
          <p:nvPr/>
        </p:nvSpPr>
        <p:spPr>
          <a:xfrm>
            <a:off x="13" y="4067"/>
            <a:ext cx="5996055" cy="4459748"/>
          </a:xfrm>
          <a:custGeom>
            <a:rect b="b" l="l" r="r" t="t"/>
            <a:pathLst>
              <a:path extrusionOk="0" h="90466" w="121630">
                <a:moveTo>
                  <a:pt x="1" y="1"/>
                </a:moveTo>
                <a:lnTo>
                  <a:pt x="1" y="89520"/>
                </a:lnTo>
                <a:cubicBezTo>
                  <a:pt x="2415" y="90107"/>
                  <a:pt x="5391" y="90466"/>
                  <a:pt x="8641" y="90466"/>
                </a:cubicBezTo>
                <a:cubicBezTo>
                  <a:pt x="21536" y="90466"/>
                  <a:pt x="38723" y="84819"/>
                  <a:pt x="42056" y="65440"/>
                </a:cubicBezTo>
                <a:cubicBezTo>
                  <a:pt x="45105" y="47715"/>
                  <a:pt x="48968" y="43796"/>
                  <a:pt x="57073" y="43796"/>
                </a:cubicBezTo>
                <a:cubicBezTo>
                  <a:pt x="63200" y="43796"/>
                  <a:pt x="71751" y="46035"/>
                  <a:pt x="84206" y="46243"/>
                </a:cubicBezTo>
                <a:cubicBezTo>
                  <a:pt x="84456" y="46247"/>
                  <a:pt x="84703" y="46249"/>
                  <a:pt x="84948" y="46249"/>
                </a:cubicBezTo>
                <a:cubicBezTo>
                  <a:pt x="121629" y="46249"/>
                  <a:pt x="111539" y="1"/>
                  <a:pt x="111539" y="1"/>
                </a:cubicBezTo>
                <a:close/>
              </a:path>
            </a:pathLst>
          </a:custGeom>
          <a:gradFill>
            <a:gsLst>
              <a:gs pos="0">
                <a:schemeClr val="dk1"/>
              </a:gs>
              <a:gs pos="100000">
                <a:schemeClr val="l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3"/>
          <p:cNvSpPr/>
          <p:nvPr/>
        </p:nvSpPr>
        <p:spPr>
          <a:xfrm>
            <a:off x="0" y="25"/>
            <a:ext cx="5262064" cy="3072467"/>
          </a:xfrm>
          <a:custGeom>
            <a:rect b="b" l="l" r="r" t="t"/>
            <a:pathLst>
              <a:path extrusionOk="0" h="62325" w="106741">
                <a:moveTo>
                  <a:pt x="106740" y="0"/>
                </a:moveTo>
                <a:lnTo>
                  <a:pt x="1" y="83"/>
                </a:lnTo>
                <a:lnTo>
                  <a:pt x="1" y="61346"/>
                </a:lnTo>
                <a:cubicBezTo>
                  <a:pt x="1" y="61346"/>
                  <a:pt x="3546" y="62324"/>
                  <a:pt x="8431" y="62324"/>
                </a:cubicBezTo>
                <a:cubicBezTo>
                  <a:pt x="17345" y="62324"/>
                  <a:pt x="30721" y="59067"/>
                  <a:pt x="35169" y="40668"/>
                </a:cubicBezTo>
                <a:cubicBezTo>
                  <a:pt x="39815" y="21454"/>
                  <a:pt x="48059" y="15875"/>
                  <a:pt x="55684" y="15875"/>
                </a:cubicBezTo>
                <a:cubicBezTo>
                  <a:pt x="59361" y="15875"/>
                  <a:pt x="62895" y="17173"/>
                  <a:pt x="65811" y="18864"/>
                </a:cubicBezTo>
                <a:cubicBezTo>
                  <a:pt x="71333" y="22067"/>
                  <a:pt x="77411" y="23685"/>
                  <a:pt x="83155" y="23685"/>
                </a:cubicBezTo>
                <a:cubicBezTo>
                  <a:pt x="95750" y="23685"/>
                  <a:pt x="106740" y="15906"/>
                  <a:pt x="106740" y="0"/>
                </a:cubicBezTo>
                <a:close/>
              </a:path>
            </a:pathLst>
          </a:custGeom>
          <a:gradFill>
            <a:gsLst>
              <a:gs pos="0">
                <a:schemeClr val="dk1"/>
              </a:gs>
              <a:gs pos="100000">
                <a:schemeClr val="l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3"/>
          <p:cNvSpPr/>
          <p:nvPr/>
        </p:nvSpPr>
        <p:spPr>
          <a:xfrm>
            <a:off x="3535716" y="1862963"/>
            <a:ext cx="5608281" cy="3280502"/>
          </a:xfrm>
          <a:custGeom>
            <a:rect b="b" l="l" r="r" t="t"/>
            <a:pathLst>
              <a:path extrusionOk="0" h="66545" w="113764">
                <a:moveTo>
                  <a:pt x="113763" y="1"/>
                </a:moveTo>
                <a:cubicBezTo>
                  <a:pt x="113763" y="1"/>
                  <a:pt x="94363" y="5103"/>
                  <a:pt x="77775" y="33272"/>
                </a:cubicBezTo>
                <a:cubicBezTo>
                  <a:pt x="67864" y="50104"/>
                  <a:pt x="57286" y="53491"/>
                  <a:pt x="45819" y="53491"/>
                </a:cubicBezTo>
                <a:cubicBezTo>
                  <a:pt x="38095" y="53491"/>
                  <a:pt x="29967" y="51954"/>
                  <a:pt x="21367" y="51954"/>
                </a:cubicBezTo>
                <a:cubicBezTo>
                  <a:pt x="0" y="51954"/>
                  <a:pt x="792" y="66545"/>
                  <a:pt x="792" y="66545"/>
                </a:cubicBezTo>
                <a:lnTo>
                  <a:pt x="113763" y="66545"/>
                </a:lnTo>
                <a:lnTo>
                  <a:pt x="113763" y="1"/>
                </a:lnTo>
                <a:close/>
              </a:path>
            </a:pathLst>
          </a:custGeom>
          <a:gradFill>
            <a:gsLst>
              <a:gs pos="0">
                <a:schemeClr val="dk1"/>
              </a:gs>
              <a:gs pos="100000">
                <a:schemeClr val="l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txBox="1"/>
          <p:nvPr>
            <p:ph type="title"/>
          </p:nvPr>
        </p:nvSpPr>
        <p:spPr>
          <a:xfrm>
            <a:off x="5573475" y="1621225"/>
            <a:ext cx="2847300" cy="841800"/>
          </a:xfrm>
          <a:prstGeom prst="rect">
            <a:avLst/>
          </a:prstGeom>
        </p:spPr>
        <p:txBody>
          <a:bodyPr anchorCtr="0" anchor="b" bIns="91425" lIns="91425" spcFirstLastPara="1" rIns="91425" wrap="square" tIns="91425">
            <a:noAutofit/>
          </a:bodyPr>
          <a:lstStyle>
            <a:lvl1pPr lvl="0" algn="r">
              <a:spcBef>
                <a:spcPts val="0"/>
              </a:spcBef>
              <a:spcAft>
                <a:spcPts val="0"/>
              </a:spcAft>
              <a:buClr>
                <a:schemeClr val="lt1"/>
              </a:buClr>
              <a:buSzPts val="3600"/>
              <a:buNone/>
              <a:defRPr sz="3600">
                <a:solidFill>
                  <a:schemeClr val="lt1"/>
                </a:solidFill>
              </a:defRPr>
            </a:lvl1pPr>
            <a:lvl2pPr lvl="1" algn="ctr">
              <a:spcBef>
                <a:spcPts val="0"/>
              </a:spcBef>
              <a:spcAft>
                <a:spcPts val="0"/>
              </a:spcAft>
              <a:buClr>
                <a:schemeClr val="lt1"/>
              </a:buClr>
              <a:buSzPts val="3600"/>
              <a:buNone/>
              <a:defRPr sz="3600">
                <a:solidFill>
                  <a:schemeClr val="lt1"/>
                </a:solidFill>
              </a:defRPr>
            </a:lvl2pPr>
            <a:lvl3pPr lvl="2" algn="ctr">
              <a:spcBef>
                <a:spcPts val="0"/>
              </a:spcBef>
              <a:spcAft>
                <a:spcPts val="0"/>
              </a:spcAft>
              <a:buClr>
                <a:schemeClr val="lt1"/>
              </a:buClr>
              <a:buSzPts val="3600"/>
              <a:buNone/>
              <a:defRPr sz="3600">
                <a:solidFill>
                  <a:schemeClr val="lt1"/>
                </a:solidFill>
              </a:defRPr>
            </a:lvl3pPr>
            <a:lvl4pPr lvl="3" algn="ctr">
              <a:spcBef>
                <a:spcPts val="0"/>
              </a:spcBef>
              <a:spcAft>
                <a:spcPts val="0"/>
              </a:spcAft>
              <a:buClr>
                <a:schemeClr val="lt1"/>
              </a:buClr>
              <a:buSzPts val="3600"/>
              <a:buNone/>
              <a:defRPr sz="3600">
                <a:solidFill>
                  <a:schemeClr val="lt1"/>
                </a:solidFill>
              </a:defRPr>
            </a:lvl4pPr>
            <a:lvl5pPr lvl="4" algn="ctr">
              <a:spcBef>
                <a:spcPts val="0"/>
              </a:spcBef>
              <a:spcAft>
                <a:spcPts val="0"/>
              </a:spcAft>
              <a:buClr>
                <a:schemeClr val="lt1"/>
              </a:buClr>
              <a:buSzPts val="3600"/>
              <a:buNone/>
              <a:defRPr sz="3600">
                <a:solidFill>
                  <a:schemeClr val="lt1"/>
                </a:solidFill>
              </a:defRPr>
            </a:lvl5pPr>
            <a:lvl6pPr lvl="5" algn="ctr">
              <a:spcBef>
                <a:spcPts val="0"/>
              </a:spcBef>
              <a:spcAft>
                <a:spcPts val="0"/>
              </a:spcAft>
              <a:buClr>
                <a:schemeClr val="lt1"/>
              </a:buClr>
              <a:buSzPts val="3600"/>
              <a:buNone/>
              <a:defRPr sz="3600">
                <a:solidFill>
                  <a:schemeClr val="lt1"/>
                </a:solidFill>
              </a:defRPr>
            </a:lvl6pPr>
            <a:lvl7pPr lvl="6" algn="ctr">
              <a:spcBef>
                <a:spcPts val="0"/>
              </a:spcBef>
              <a:spcAft>
                <a:spcPts val="0"/>
              </a:spcAft>
              <a:buClr>
                <a:schemeClr val="lt1"/>
              </a:buClr>
              <a:buSzPts val="3600"/>
              <a:buNone/>
              <a:defRPr sz="3600">
                <a:solidFill>
                  <a:schemeClr val="lt1"/>
                </a:solidFill>
              </a:defRPr>
            </a:lvl7pPr>
            <a:lvl8pPr lvl="7" algn="ctr">
              <a:spcBef>
                <a:spcPts val="0"/>
              </a:spcBef>
              <a:spcAft>
                <a:spcPts val="0"/>
              </a:spcAft>
              <a:buClr>
                <a:schemeClr val="lt1"/>
              </a:buClr>
              <a:buSzPts val="3600"/>
              <a:buNone/>
              <a:defRPr sz="3600">
                <a:solidFill>
                  <a:schemeClr val="lt1"/>
                </a:solidFill>
              </a:defRPr>
            </a:lvl8pPr>
            <a:lvl9pPr lvl="8" algn="ctr">
              <a:spcBef>
                <a:spcPts val="0"/>
              </a:spcBef>
              <a:spcAft>
                <a:spcPts val="0"/>
              </a:spcAft>
              <a:buClr>
                <a:schemeClr val="lt1"/>
              </a:buClr>
              <a:buSzPts val="3600"/>
              <a:buNone/>
              <a:defRPr sz="3600">
                <a:solidFill>
                  <a:schemeClr val="lt1"/>
                </a:solidFill>
              </a:defRPr>
            </a:lvl9pPr>
          </a:lstStyle>
          <a:p/>
        </p:txBody>
      </p:sp>
      <p:sp>
        <p:nvSpPr>
          <p:cNvPr id="21" name="Google Shape;21;p3"/>
          <p:cNvSpPr txBox="1"/>
          <p:nvPr>
            <p:ph idx="1" type="subTitle"/>
          </p:nvPr>
        </p:nvSpPr>
        <p:spPr>
          <a:xfrm>
            <a:off x="4634100" y="2571750"/>
            <a:ext cx="3786600" cy="7926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lt1"/>
              </a:buClr>
              <a:buSzPts val="2800"/>
              <a:buNone/>
              <a:defRPr sz="1600">
                <a:solidFill>
                  <a:schemeClr val="lt1"/>
                </a:solidFill>
              </a:defRPr>
            </a:lvl1pPr>
            <a:lvl2pPr lvl="1" rtl="0" algn="ctr">
              <a:lnSpc>
                <a:spcPct val="100000"/>
              </a:lnSpc>
              <a:spcBef>
                <a:spcPts val="0"/>
              </a:spcBef>
              <a:spcAft>
                <a:spcPts val="0"/>
              </a:spcAft>
              <a:buClr>
                <a:schemeClr val="lt1"/>
              </a:buClr>
              <a:buSzPts val="2800"/>
              <a:buNone/>
              <a:defRPr sz="2800">
                <a:solidFill>
                  <a:schemeClr val="lt1"/>
                </a:solidFill>
              </a:defRPr>
            </a:lvl2pPr>
            <a:lvl3pPr lvl="2" rtl="0" algn="ctr">
              <a:lnSpc>
                <a:spcPct val="100000"/>
              </a:lnSpc>
              <a:spcBef>
                <a:spcPts val="0"/>
              </a:spcBef>
              <a:spcAft>
                <a:spcPts val="0"/>
              </a:spcAft>
              <a:buClr>
                <a:schemeClr val="lt1"/>
              </a:buClr>
              <a:buSzPts val="2800"/>
              <a:buNone/>
              <a:defRPr sz="2800">
                <a:solidFill>
                  <a:schemeClr val="lt1"/>
                </a:solidFill>
              </a:defRPr>
            </a:lvl3pPr>
            <a:lvl4pPr lvl="3" rtl="0" algn="ctr">
              <a:lnSpc>
                <a:spcPct val="100000"/>
              </a:lnSpc>
              <a:spcBef>
                <a:spcPts val="0"/>
              </a:spcBef>
              <a:spcAft>
                <a:spcPts val="0"/>
              </a:spcAft>
              <a:buClr>
                <a:schemeClr val="lt1"/>
              </a:buClr>
              <a:buSzPts val="2800"/>
              <a:buNone/>
              <a:defRPr sz="2800">
                <a:solidFill>
                  <a:schemeClr val="lt1"/>
                </a:solidFill>
              </a:defRPr>
            </a:lvl4pPr>
            <a:lvl5pPr lvl="4" rtl="0" algn="ctr">
              <a:lnSpc>
                <a:spcPct val="100000"/>
              </a:lnSpc>
              <a:spcBef>
                <a:spcPts val="0"/>
              </a:spcBef>
              <a:spcAft>
                <a:spcPts val="0"/>
              </a:spcAft>
              <a:buClr>
                <a:schemeClr val="lt1"/>
              </a:buClr>
              <a:buSzPts val="2800"/>
              <a:buNone/>
              <a:defRPr sz="2800">
                <a:solidFill>
                  <a:schemeClr val="lt1"/>
                </a:solidFill>
              </a:defRPr>
            </a:lvl5pPr>
            <a:lvl6pPr lvl="5" rtl="0" algn="ctr">
              <a:lnSpc>
                <a:spcPct val="100000"/>
              </a:lnSpc>
              <a:spcBef>
                <a:spcPts val="0"/>
              </a:spcBef>
              <a:spcAft>
                <a:spcPts val="0"/>
              </a:spcAft>
              <a:buClr>
                <a:schemeClr val="lt1"/>
              </a:buClr>
              <a:buSzPts val="2800"/>
              <a:buNone/>
              <a:defRPr sz="2800">
                <a:solidFill>
                  <a:schemeClr val="lt1"/>
                </a:solidFill>
              </a:defRPr>
            </a:lvl6pPr>
            <a:lvl7pPr lvl="6" rtl="0" algn="ctr">
              <a:lnSpc>
                <a:spcPct val="100000"/>
              </a:lnSpc>
              <a:spcBef>
                <a:spcPts val="0"/>
              </a:spcBef>
              <a:spcAft>
                <a:spcPts val="0"/>
              </a:spcAft>
              <a:buClr>
                <a:schemeClr val="lt1"/>
              </a:buClr>
              <a:buSzPts val="2800"/>
              <a:buNone/>
              <a:defRPr sz="2800">
                <a:solidFill>
                  <a:schemeClr val="lt1"/>
                </a:solidFill>
              </a:defRPr>
            </a:lvl7pPr>
            <a:lvl8pPr lvl="7" rtl="0" algn="ctr">
              <a:lnSpc>
                <a:spcPct val="100000"/>
              </a:lnSpc>
              <a:spcBef>
                <a:spcPts val="0"/>
              </a:spcBef>
              <a:spcAft>
                <a:spcPts val="0"/>
              </a:spcAft>
              <a:buClr>
                <a:schemeClr val="lt1"/>
              </a:buClr>
              <a:buSzPts val="2800"/>
              <a:buNone/>
              <a:defRPr sz="2800">
                <a:solidFill>
                  <a:schemeClr val="lt1"/>
                </a:solidFill>
              </a:defRPr>
            </a:lvl8pPr>
            <a:lvl9pPr lvl="8" rtl="0" algn="ctr">
              <a:lnSpc>
                <a:spcPct val="100000"/>
              </a:lnSpc>
              <a:spcBef>
                <a:spcPts val="0"/>
              </a:spcBef>
              <a:spcAft>
                <a:spcPts val="0"/>
              </a:spcAft>
              <a:buClr>
                <a:schemeClr val="lt1"/>
              </a:buClr>
              <a:buSzPts val="2800"/>
              <a:buNone/>
              <a:defRPr sz="2800">
                <a:solidFill>
                  <a:schemeClr val="lt1"/>
                </a:solidFill>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BLANK_1_1_1_1_1">
    <p:bg>
      <p:bgPr>
        <a:gradFill>
          <a:gsLst>
            <a:gs pos="0">
              <a:schemeClr val="dk1"/>
            </a:gs>
            <a:gs pos="100000">
              <a:schemeClr val="lt2"/>
            </a:gs>
          </a:gsLst>
          <a:lin ang="2698631" scaled="0"/>
        </a:gradFill>
      </p:bgPr>
    </p:bg>
    <p:spTree>
      <p:nvGrpSpPr>
        <p:cNvPr id="127" name="Shape 127"/>
        <p:cNvGrpSpPr/>
        <p:nvPr/>
      </p:nvGrpSpPr>
      <p:grpSpPr>
        <a:xfrm>
          <a:off x="0" y="0"/>
          <a:ext cx="0" cy="0"/>
          <a:chOff x="0" y="0"/>
          <a:chExt cx="0" cy="0"/>
        </a:xfrm>
      </p:grpSpPr>
      <p:sp>
        <p:nvSpPr>
          <p:cNvPr id="128" name="Google Shape;128;p21"/>
          <p:cNvSpPr/>
          <p:nvPr/>
        </p:nvSpPr>
        <p:spPr>
          <a:xfrm>
            <a:off x="2709980" y="25"/>
            <a:ext cx="6434014" cy="5143405"/>
          </a:xfrm>
          <a:custGeom>
            <a:rect b="b" l="l" r="r" t="t"/>
            <a:pathLst>
              <a:path extrusionOk="0" h="104334" w="130514">
                <a:moveTo>
                  <a:pt x="100994" y="0"/>
                </a:moveTo>
                <a:cubicBezTo>
                  <a:pt x="100994" y="0"/>
                  <a:pt x="86231" y="3585"/>
                  <a:pt x="91811" y="31162"/>
                </a:cubicBezTo>
                <a:cubicBezTo>
                  <a:pt x="96364" y="53637"/>
                  <a:pt x="94006" y="81607"/>
                  <a:pt x="66172" y="81607"/>
                </a:cubicBezTo>
                <a:cubicBezTo>
                  <a:pt x="65925" y="81607"/>
                  <a:pt x="65676" y="81604"/>
                  <a:pt x="65425" y="81600"/>
                </a:cubicBezTo>
                <a:cubicBezTo>
                  <a:pt x="55492" y="81425"/>
                  <a:pt x="44349" y="76049"/>
                  <a:pt x="33001" y="76049"/>
                </a:cubicBezTo>
                <a:cubicBezTo>
                  <a:pt x="27645" y="76049"/>
                  <a:pt x="22243" y="77246"/>
                  <a:pt x="16902" y="80753"/>
                </a:cubicBezTo>
                <a:cubicBezTo>
                  <a:pt x="2879" y="89963"/>
                  <a:pt x="1" y="104334"/>
                  <a:pt x="1" y="104334"/>
                </a:cubicBezTo>
                <a:lnTo>
                  <a:pt x="130513" y="104334"/>
                </a:lnTo>
                <a:lnTo>
                  <a:pt x="130513" y="0"/>
                </a:lnTo>
                <a:close/>
              </a:path>
            </a:pathLst>
          </a:custGeom>
          <a:gradFill>
            <a:gsLst>
              <a:gs pos="0">
                <a:schemeClr val="dk1"/>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21"/>
          <p:cNvSpPr/>
          <p:nvPr/>
        </p:nvSpPr>
        <p:spPr>
          <a:xfrm>
            <a:off x="3535716" y="1862963"/>
            <a:ext cx="5608281" cy="3280502"/>
          </a:xfrm>
          <a:custGeom>
            <a:rect b="b" l="l" r="r" t="t"/>
            <a:pathLst>
              <a:path extrusionOk="0" h="66545" w="113764">
                <a:moveTo>
                  <a:pt x="113763" y="1"/>
                </a:moveTo>
                <a:cubicBezTo>
                  <a:pt x="113763" y="1"/>
                  <a:pt x="94363" y="5103"/>
                  <a:pt x="77775" y="33272"/>
                </a:cubicBezTo>
                <a:cubicBezTo>
                  <a:pt x="67864" y="50104"/>
                  <a:pt x="57286" y="53491"/>
                  <a:pt x="45819" y="53491"/>
                </a:cubicBezTo>
                <a:cubicBezTo>
                  <a:pt x="38095" y="53491"/>
                  <a:pt x="29967" y="51954"/>
                  <a:pt x="21367" y="51954"/>
                </a:cubicBezTo>
                <a:cubicBezTo>
                  <a:pt x="0" y="51954"/>
                  <a:pt x="792" y="66545"/>
                  <a:pt x="792" y="66545"/>
                </a:cubicBezTo>
                <a:lnTo>
                  <a:pt x="113763" y="66545"/>
                </a:lnTo>
                <a:lnTo>
                  <a:pt x="113763" y="1"/>
                </a:lnTo>
                <a:close/>
              </a:path>
            </a:pathLst>
          </a:custGeom>
          <a:gradFill>
            <a:gsLst>
              <a:gs pos="0">
                <a:schemeClr val="dk1"/>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21"/>
          <p:cNvSpPr/>
          <p:nvPr/>
        </p:nvSpPr>
        <p:spPr>
          <a:xfrm>
            <a:off x="0" y="25"/>
            <a:ext cx="5262064" cy="3072467"/>
          </a:xfrm>
          <a:custGeom>
            <a:rect b="b" l="l" r="r" t="t"/>
            <a:pathLst>
              <a:path extrusionOk="0" h="62325" w="106741">
                <a:moveTo>
                  <a:pt x="106740" y="0"/>
                </a:moveTo>
                <a:lnTo>
                  <a:pt x="1" y="83"/>
                </a:lnTo>
                <a:lnTo>
                  <a:pt x="1" y="61346"/>
                </a:lnTo>
                <a:cubicBezTo>
                  <a:pt x="1" y="61346"/>
                  <a:pt x="3546" y="62324"/>
                  <a:pt x="8431" y="62324"/>
                </a:cubicBezTo>
                <a:cubicBezTo>
                  <a:pt x="17345" y="62324"/>
                  <a:pt x="30721" y="59067"/>
                  <a:pt x="35169" y="40668"/>
                </a:cubicBezTo>
                <a:cubicBezTo>
                  <a:pt x="39815" y="21454"/>
                  <a:pt x="48059" y="15875"/>
                  <a:pt x="55684" y="15875"/>
                </a:cubicBezTo>
                <a:cubicBezTo>
                  <a:pt x="59361" y="15875"/>
                  <a:pt x="62895" y="17173"/>
                  <a:pt x="65811" y="18864"/>
                </a:cubicBezTo>
                <a:cubicBezTo>
                  <a:pt x="71333" y="22067"/>
                  <a:pt x="77411" y="23685"/>
                  <a:pt x="83155" y="23685"/>
                </a:cubicBezTo>
                <a:cubicBezTo>
                  <a:pt x="95750" y="23685"/>
                  <a:pt x="106740" y="15906"/>
                  <a:pt x="106740" y="0"/>
                </a:cubicBezTo>
                <a:close/>
              </a:path>
            </a:pathLst>
          </a:custGeom>
          <a:gradFill>
            <a:gsLst>
              <a:gs pos="0">
                <a:schemeClr val="dk1"/>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21"/>
          <p:cNvSpPr txBox="1"/>
          <p:nvPr>
            <p:ph idx="1" type="subTitle"/>
          </p:nvPr>
        </p:nvSpPr>
        <p:spPr>
          <a:xfrm>
            <a:off x="4592775" y="1376337"/>
            <a:ext cx="3828000" cy="396300"/>
          </a:xfrm>
          <a:prstGeom prst="rect">
            <a:avLst/>
          </a:prstGeom>
        </p:spPr>
        <p:txBody>
          <a:bodyPr anchorCtr="0" anchor="t" bIns="91425" lIns="91425" spcFirstLastPara="1" rIns="91425" wrap="square" tIns="91425">
            <a:noAutofit/>
          </a:bodyPr>
          <a:lstStyle>
            <a:lvl1pPr lvl="0" rtl="0" algn="r">
              <a:spcBef>
                <a:spcPts val="0"/>
              </a:spcBef>
              <a:spcAft>
                <a:spcPts val="0"/>
              </a:spcAft>
              <a:buNone/>
              <a:defRPr sz="1400"/>
            </a:lvl1pPr>
            <a:lvl2pPr lvl="1" rtl="0" algn="r">
              <a:spcBef>
                <a:spcPts val="1600"/>
              </a:spcBef>
              <a:spcAft>
                <a:spcPts val="0"/>
              </a:spcAft>
              <a:buNone/>
              <a:defRPr sz="1400"/>
            </a:lvl2pPr>
            <a:lvl3pPr lvl="2" rtl="0" algn="r">
              <a:spcBef>
                <a:spcPts val="1600"/>
              </a:spcBef>
              <a:spcAft>
                <a:spcPts val="0"/>
              </a:spcAft>
              <a:buNone/>
              <a:defRPr sz="1400"/>
            </a:lvl3pPr>
            <a:lvl4pPr lvl="3" rtl="0" algn="r">
              <a:spcBef>
                <a:spcPts val="1600"/>
              </a:spcBef>
              <a:spcAft>
                <a:spcPts val="0"/>
              </a:spcAft>
              <a:buNone/>
              <a:defRPr sz="1400"/>
            </a:lvl4pPr>
            <a:lvl5pPr lvl="4" rtl="0" algn="r">
              <a:spcBef>
                <a:spcPts val="1600"/>
              </a:spcBef>
              <a:spcAft>
                <a:spcPts val="0"/>
              </a:spcAft>
              <a:buNone/>
              <a:defRPr sz="1400"/>
            </a:lvl5pPr>
            <a:lvl6pPr lvl="5" rtl="0" algn="r">
              <a:spcBef>
                <a:spcPts val="1600"/>
              </a:spcBef>
              <a:spcAft>
                <a:spcPts val="0"/>
              </a:spcAft>
              <a:buNone/>
              <a:defRPr sz="1400"/>
            </a:lvl6pPr>
            <a:lvl7pPr lvl="6" rtl="0" algn="r">
              <a:spcBef>
                <a:spcPts val="1600"/>
              </a:spcBef>
              <a:spcAft>
                <a:spcPts val="0"/>
              </a:spcAft>
              <a:buNone/>
              <a:defRPr sz="1400"/>
            </a:lvl7pPr>
            <a:lvl8pPr lvl="7" rtl="0" algn="r">
              <a:spcBef>
                <a:spcPts val="1600"/>
              </a:spcBef>
              <a:spcAft>
                <a:spcPts val="0"/>
              </a:spcAft>
              <a:buNone/>
              <a:defRPr sz="1400"/>
            </a:lvl8pPr>
            <a:lvl9pPr lvl="8" rtl="0" algn="r">
              <a:spcBef>
                <a:spcPts val="1600"/>
              </a:spcBef>
              <a:spcAft>
                <a:spcPts val="1600"/>
              </a:spcAft>
              <a:buNone/>
              <a:defRPr sz="1400"/>
            </a:lvl9pPr>
          </a:lstStyle>
          <a:p/>
        </p:txBody>
      </p:sp>
      <p:sp>
        <p:nvSpPr>
          <p:cNvPr id="132" name="Google Shape;132;p21"/>
          <p:cNvSpPr txBox="1"/>
          <p:nvPr>
            <p:ph idx="2" type="subTitle"/>
          </p:nvPr>
        </p:nvSpPr>
        <p:spPr>
          <a:xfrm>
            <a:off x="4592775" y="2572131"/>
            <a:ext cx="3828000" cy="396300"/>
          </a:xfrm>
          <a:prstGeom prst="rect">
            <a:avLst/>
          </a:prstGeom>
        </p:spPr>
        <p:txBody>
          <a:bodyPr anchorCtr="0" anchor="t" bIns="91425" lIns="91425" spcFirstLastPara="1" rIns="91425" wrap="square" tIns="91425">
            <a:noAutofit/>
          </a:bodyPr>
          <a:lstStyle>
            <a:lvl1pPr lvl="0" rtl="0" algn="r">
              <a:spcBef>
                <a:spcPts val="0"/>
              </a:spcBef>
              <a:spcAft>
                <a:spcPts val="0"/>
              </a:spcAft>
              <a:buNone/>
              <a:defRPr sz="1400"/>
            </a:lvl1pPr>
            <a:lvl2pPr lvl="1" rtl="0" algn="r">
              <a:spcBef>
                <a:spcPts val="1600"/>
              </a:spcBef>
              <a:spcAft>
                <a:spcPts val="0"/>
              </a:spcAft>
              <a:buNone/>
              <a:defRPr sz="1400"/>
            </a:lvl2pPr>
            <a:lvl3pPr lvl="2" rtl="0" algn="r">
              <a:spcBef>
                <a:spcPts val="1600"/>
              </a:spcBef>
              <a:spcAft>
                <a:spcPts val="0"/>
              </a:spcAft>
              <a:buNone/>
              <a:defRPr sz="1400"/>
            </a:lvl3pPr>
            <a:lvl4pPr lvl="3" rtl="0" algn="r">
              <a:spcBef>
                <a:spcPts val="1600"/>
              </a:spcBef>
              <a:spcAft>
                <a:spcPts val="0"/>
              </a:spcAft>
              <a:buNone/>
              <a:defRPr sz="1400"/>
            </a:lvl4pPr>
            <a:lvl5pPr lvl="4" rtl="0" algn="r">
              <a:spcBef>
                <a:spcPts val="1600"/>
              </a:spcBef>
              <a:spcAft>
                <a:spcPts val="0"/>
              </a:spcAft>
              <a:buNone/>
              <a:defRPr sz="1400"/>
            </a:lvl5pPr>
            <a:lvl6pPr lvl="5" rtl="0" algn="r">
              <a:spcBef>
                <a:spcPts val="1600"/>
              </a:spcBef>
              <a:spcAft>
                <a:spcPts val="0"/>
              </a:spcAft>
              <a:buNone/>
              <a:defRPr sz="1400"/>
            </a:lvl6pPr>
            <a:lvl7pPr lvl="6" rtl="0" algn="r">
              <a:spcBef>
                <a:spcPts val="1600"/>
              </a:spcBef>
              <a:spcAft>
                <a:spcPts val="0"/>
              </a:spcAft>
              <a:buNone/>
              <a:defRPr sz="1400"/>
            </a:lvl7pPr>
            <a:lvl8pPr lvl="7" rtl="0" algn="r">
              <a:spcBef>
                <a:spcPts val="1600"/>
              </a:spcBef>
              <a:spcAft>
                <a:spcPts val="0"/>
              </a:spcAft>
              <a:buNone/>
              <a:defRPr sz="1400"/>
            </a:lvl8pPr>
            <a:lvl9pPr lvl="8" rtl="0" algn="r">
              <a:spcBef>
                <a:spcPts val="1600"/>
              </a:spcBef>
              <a:spcAft>
                <a:spcPts val="1600"/>
              </a:spcAft>
              <a:buNone/>
              <a:defRPr sz="1400"/>
            </a:lvl9pPr>
          </a:lstStyle>
          <a:p/>
        </p:txBody>
      </p:sp>
      <p:sp>
        <p:nvSpPr>
          <p:cNvPr id="133" name="Google Shape;133;p21"/>
          <p:cNvSpPr txBox="1"/>
          <p:nvPr>
            <p:ph idx="3" type="subTitle"/>
          </p:nvPr>
        </p:nvSpPr>
        <p:spPr>
          <a:xfrm>
            <a:off x="4592775" y="3769662"/>
            <a:ext cx="3828000" cy="396300"/>
          </a:xfrm>
          <a:prstGeom prst="rect">
            <a:avLst/>
          </a:prstGeom>
        </p:spPr>
        <p:txBody>
          <a:bodyPr anchorCtr="0" anchor="t" bIns="91425" lIns="91425" spcFirstLastPara="1" rIns="91425" wrap="square" tIns="91425">
            <a:noAutofit/>
          </a:bodyPr>
          <a:lstStyle>
            <a:lvl1pPr lvl="0" rtl="0" algn="r">
              <a:spcBef>
                <a:spcPts val="0"/>
              </a:spcBef>
              <a:spcAft>
                <a:spcPts val="0"/>
              </a:spcAft>
              <a:buNone/>
              <a:defRPr sz="1400"/>
            </a:lvl1pPr>
            <a:lvl2pPr lvl="1" rtl="0" algn="r">
              <a:spcBef>
                <a:spcPts val="1600"/>
              </a:spcBef>
              <a:spcAft>
                <a:spcPts val="0"/>
              </a:spcAft>
              <a:buNone/>
              <a:defRPr sz="1400"/>
            </a:lvl2pPr>
            <a:lvl3pPr lvl="2" rtl="0" algn="r">
              <a:spcBef>
                <a:spcPts val="1600"/>
              </a:spcBef>
              <a:spcAft>
                <a:spcPts val="0"/>
              </a:spcAft>
              <a:buNone/>
              <a:defRPr sz="1400"/>
            </a:lvl3pPr>
            <a:lvl4pPr lvl="3" rtl="0" algn="r">
              <a:spcBef>
                <a:spcPts val="1600"/>
              </a:spcBef>
              <a:spcAft>
                <a:spcPts val="0"/>
              </a:spcAft>
              <a:buNone/>
              <a:defRPr sz="1400"/>
            </a:lvl4pPr>
            <a:lvl5pPr lvl="4" rtl="0" algn="r">
              <a:spcBef>
                <a:spcPts val="1600"/>
              </a:spcBef>
              <a:spcAft>
                <a:spcPts val="0"/>
              </a:spcAft>
              <a:buNone/>
              <a:defRPr sz="1400"/>
            </a:lvl5pPr>
            <a:lvl6pPr lvl="5" rtl="0" algn="r">
              <a:spcBef>
                <a:spcPts val="1600"/>
              </a:spcBef>
              <a:spcAft>
                <a:spcPts val="0"/>
              </a:spcAft>
              <a:buNone/>
              <a:defRPr sz="1400"/>
            </a:lvl6pPr>
            <a:lvl7pPr lvl="6" rtl="0" algn="r">
              <a:spcBef>
                <a:spcPts val="1600"/>
              </a:spcBef>
              <a:spcAft>
                <a:spcPts val="0"/>
              </a:spcAft>
              <a:buNone/>
              <a:defRPr sz="1400"/>
            </a:lvl7pPr>
            <a:lvl8pPr lvl="7" rtl="0" algn="r">
              <a:spcBef>
                <a:spcPts val="1600"/>
              </a:spcBef>
              <a:spcAft>
                <a:spcPts val="0"/>
              </a:spcAft>
              <a:buNone/>
              <a:defRPr sz="1400"/>
            </a:lvl8pPr>
            <a:lvl9pPr lvl="8" rtl="0" algn="r">
              <a:spcBef>
                <a:spcPts val="1600"/>
              </a:spcBef>
              <a:spcAft>
                <a:spcPts val="1600"/>
              </a:spcAft>
              <a:buNone/>
              <a:defRPr sz="1400"/>
            </a:lvl9pPr>
          </a:lstStyle>
          <a:p/>
        </p:txBody>
      </p:sp>
      <p:sp>
        <p:nvSpPr>
          <p:cNvPr id="134" name="Google Shape;134;p21"/>
          <p:cNvSpPr txBox="1"/>
          <p:nvPr>
            <p:ph hasCustomPrompt="1" type="title"/>
          </p:nvPr>
        </p:nvSpPr>
        <p:spPr>
          <a:xfrm>
            <a:off x="4592775" y="791737"/>
            <a:ext cx="3828000" cy="697800"/>
          </a:xfrm>
          <a:prstGeom prst="rect">
            <a:avLst/>
          </a:prstGeom>
        </p:spPr>
        <p:txBody>
          <a:bodyPr anchorCtr="0" anchor="b" bIns="91425" lIns="91425" spcFirstLastPara="1" rIns="91425" wrap="square" tIns="91425">
            <a:noAutofit/>
          </a:bodyPr>
          <a:lstStyle>
            <a:lvl1pPr lvl="0" rtl="0" algn="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a:r>
              <a:t>xx%</a:t>
            </a:r>
          </a:p>
        </p:txBody>
      </p:sp>
      <p:sp>
        <p:nvSpPr>
          <p:cNvPr id="135" name="Google Shape;135;p21"/>
          <p:cNvSpPr txBox="1"/>
          <p:nvPr>
            <p:ph hasCustomPrompt="1" idx="4" type="title"/>
          </p:nvPr>
        </p:nvSpPr>
        <p:spPr>
          <a:xfrm>
            <a:off x="4592775" y="2003410"/>
            <a:ext cx="3828000" cy="697800"/>
          </a:xfrm>
          <a:prstGeom prst="rect">
            <a:avLst/>
          </a:prstGeom>
        </p:spPr>
        <p:txBody>
          <a:bodyPr anchorCtr="0" anchor="b" bIns="91425" lIns="91425" spcFirstLastPara="1" rIns="91425" wrap="square" tIns="91425">
            <a:noAutofit/>
          </a:bodyPr>
          <a:lstStyle>
            <a:lvl1pPr lvl="0" rtl="0" algn="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a:r>
              <a:t>xx%</a:t>
            </a:r>
          </a:p>
        </p:txBody>
      </p:sp>
      <p:sp>
        <p:nvSpPr>
          <p:cNvPr id="136" name="Google Shape;136;p21"/>
          <p:cNvSpPr txBox="1"/>
          <p:nvPr>
            <p:ph hasCustomPrompt="1" idx="5" type="title"/>
          </p:nvPr>
        </p:nvSpPr>
        <p:spPr>
          <a:xfrm>
            <a:off x="4592775" y="3199210"/>
            <a:ext cx="3828000" cy="697800"/>
          </a:xfrm>
          <a:prstGeom prst="rect">
            <a:avLst/>
          </a:prstGeom>
        </p:spPr>
        <p:txBody>
          <a:bodyPr anchorCtr="0" anchor="b" bIns="91425" lIns="91425" spcFirstLastPara="1" rIns="91425" wrap="square" tIns="91425">
            <a:noAutofit/>
          </a:bodyPr>
          <a:lstStyle>
            <a:lvl1pPr lvl="0" rtl="0" algn="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a:r>
              <a:t>xx%</a:t>
            </a: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LANK_1_1_1_1_1_1">
    <p:bg>
      <p:bgPr>
        <a:gradFill>
          <a:gsLst>
            <a:gs pos="0">
              <a:schemeClr val="dk1"/>
            </a:gs>
            <a:gs pos="100000">
              <a:schemeClr val="lt2"/>
            </a:gs>
          </a:gsLst>
          <a:lin ang="2698631" scaled="0"/>
        </a:gradFill>
      </p:bgPr>
    </p:bg>
    <p:spTree>
      <p:nvGrpSpPr>
        <p:cNvPr id="137" name="Shape 137"/>
        <p:cNvGrpSpPr/>
        <p:nvPr/>
      </p:nvGrpSpPr>
      <p:grpSpPr>
        <a:xfrm>
          <a:off x="0" y="0"/>
          <a:ext cx="0" cy="0"/>
          <a:chOff x="0" y="0"/>
          <a:chExt cx="0" cy="0"/>
        </a:xfrm>
      </p:grpSpPr>
      <p:sp>
        <p:nvSpPr>
          <p:cNvPr id="138" name="Google Shape;138;p22"/>
          <p:cNvSpPr/>
          <p:nvPr/>
        </p:nvSpPr>
        <p:spPr>
          <a:xfrm flipH="1">
            <a:off x="3" y="25"/>
            <a:ext cx="6434014" cy="5143405"/>
          </a:xfrm>
          <a:custGeom>
            <a:rect b="b" l="l" r="r" t="t"/>
            <a:pathLst>
              <a:path extrusionOk="0" h="104334" w="130514">
                <a:moveTo>
                  <a:pt x="100994" y="0"/>
                </a:moveTo>
                <a:cubicBezTo>
                  <a:pt x="100994" y="0"/>
                  <a:pt x="86231" y="3585"/>
                  <a:pt x="91811" y="31162"/>
                </a:cubicBezTo>
                <a:cubicBezTo>
                  <a:pt x="96364" y="53637"/>
                  <a:pt x="94006" y="81607"/>
                  <a:pt x="66172" y="81607"/>
                </a:cubicBezTo>
                <a:cubicBezTo>
                  <a:pt x="65925" y="81607"/>
                  <a:pt x="65676" y="81604"/>
                  <a:pt x="65425" y="81600"/>
                </a:cubicBezTo>
                <a:cubicBezTo>
                  <a:pt x="55492" y="81425"/>
                  <a:pt x="44349" y="76049"/>
                  <a:pt x="33001" y="76049"/>
                </a:cubicBezTo>
                <a:cubicBezTo>
                  <a:pt x="27645" y="76049"/>
                  <a:pt x="22243" y="77246"/>
                  <a:pt x="16902" y="80753"/>
                </a:cubicBezTo>
                <a:cubicBezTo>
                  <a:pt x="2879" y="89963"/>
                  <a:pt x="1" y="104334"/>
                  <a:pt x="1" y="104334"/>
                </a:cubicBezTo>
                <a:lnTo>
                  <a:pt x="130513" y="104334"/>
                </a:lnTo>
                <a:lnTo>
                  <a:pt x="130513" y="0"/>
                </a:lnTo>
                <a:close/>
              </a:path>
            </a:pathLst>
          </a:custGeom>
          <a:gradFill>
            <a:gsLst>
              <a:gs pos="0">
                <a:schemeClr val="dk1"/>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22"/>
          <p:cNvSpPr/>
          <p:nvPr/>
        </p:nvSpPr>
        <p:spPr>
          <a:xfrm flipH="1">
            <a:off x="0" y="1862963"/>
            <a:ext cx="5608281" cy="3280502"/>
          </a:xfrm>
          <a:custGeom>
            <a:rect b="b" l="l" r="r" t="t"/>
            <a:pathLst>
              <a:path extrusionOk="0" h="66545" w="113764">
                <a:moveTo>
                  <a:pt x="113763" y="1"/>
                </a:moveTo>
                <a:cubicBezTo>
                  <a:pt x="113763" y="1"/>
                  <a:pt x="94363" y="5103"/>
                  <a:pt x="77775" y="33272"/>
                </a:cubicBezTo>
                <a:cubicBezTo>
                  <a:pt x="67864" y="50104"/>
                  <a:pt x="57286" y="53491"/>
                  <a:pt x="45819" y="53491"/>
                </a:cubicBezTo>
                <a:cubicBezTo>
                  <a:pt x="38095" y="53491"/>
                  <a:pt x="29967" y="51954"/>
                  <a:pt x="21367" y="51954"/>
                </a:cubicBezTo>
                <a:cubicBezTo>
                  <a:pt x="0" y="51954"/>
                  <a:pt x="792" y="66545"/>
                  <a:pt x="792" y="66545"/>
                </a:cubicBezTo>
                <a:lnTo>
                  <a:pt x="113763" y="66545"/>
                </a:lnTo>
                <a:lnTo>
                  <a:pt x="113763" y="1"/>
                </a:lnTo>
                <a:close/>
              </a:path>
            </a:pathLst>
          </a:custGeom>
          <a:gradFill>
            <a:gsLst>
              <a:gs pos="0">
                <a:schemeClr val="dk1"/>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22"/>
          <p:cNvSpPr/>
          <p:nvPr/>
        </p:nvSpPr>
        <p:spPr>
          <a:xfrm flipH="1">
            <a:off x="3881932" y="25"/>
            <a:ext cx="5262064" cy="3072467"/>
          </a:xfrm>
          <a:custGeom>
            <a:rect b="b" l="l" r="r" t="t"/>
            <a:pathLst>
              <a:path extrusionOk="0" h="62325" w="106741">
                <a:moveTo>
                  <a:pt x="106740" y="0"/>
                </a:moveTo>
                <a:lnTo>
                  <a:pt x="1" y="83"/>
                </a:lnTo>
                <a:lnTo>
                  <a:pt x="1" y="61346"/>
                </a:lnTo>
                <a:cubicBezTo>
                  <a:pt x="1" y="61346"/>
                  <a:pt x="3546" y="62324"/>
                  <a:pt x="8431" y="62324"/>
                </a:cubicBezTo>
                <a:cubicBezTo>
                  <a:pt x="17345" y="62324"/>
                  <a:pt x="30721" y="59067"/>
                  <a:pt x="35169" y="40668"/>
                </a:cubicBezTo>
                <a:cubicBezTo>
                  <a:pt x="39815" y="21454"/>
                  <a:pt x="48059" y="15875"/>
                  <a:pt x="55684" y="15875"/>
                </a:cubicBezTo>
                <a:cubicBezTo>
                  <a:pt x="59361" y="15875"/>
                  <a:pt x="62895" y="17173"/>
                  <a:pt x="65811" y="18864"/>
                </a:cubicBezTo>
                <a:cubicBezTo>
                  <a:pt x="71333" y="22067"/>
                  <a:pt x="77411" y="23685"/>
                  <a:pt x="83155" y="23685"/>
                </a:cubicBezTo>
                <a:cubicBezTo>
                  <a:pt x="95750" y="23685"/>
                  <a:pt x="106740" y="15906"/>
                  <a:pt x="106740" y="0"/>
                </a:cubicBezTo>
                <a:close/>
              </a:path>
            </a:pathLst>
          </a:custGeom>
          <a:gradFill>
            <a:gsLst>
              <a:gs pos="0">
                <a:schemeClr val="dk1"/>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22"/>
          <p:cNvSpPr txBox="1"/>
          <p:nvPr>
            <p:ph type="title"/>
          </p:nvPr>
        </p:nvSpPr>
        <p:spPr>
          <a:xfrm>
            <a:off x="1170501" y="1959348"/>
            <a:ext cx="1841400" cy="4017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SzPts val="1400"/>
              <a:buNone/>
              <a:defRPr i="0" sz="1200"/>
            </a:lvl1pPr>
            <a:lvl2pPr lvl="1" rtl="0" algn="ctr">
              <a:spcBef>
                <a:spcPts val="0"/>
              </a:spcBef>
              <a:spcAft>
                <a:spcPts val="0"/>
              </a:spcAft>
              <a:buClr>
                <a:srgbClr val="FFC39F"/>
              </a:buClr>
              <a:buSzPts val="1400"/>
              <a:buNone/>
              <a:defRPr sz="1400">
                <a:solidFill>
                  <a:srgbClr val="FFC39F"/>
                </a:solidFill>
              </a:defRPr>
            </a:lvl2pPr>
            <a:lvl3pPr lvl="2" rtl="0" algn="ctr">
              <a:spcBef>
                <a:spcPts val="0"/>
              </a:spcBef>
              <a:spcAft>
                <a:spcPts val="0"/>
              </a:spcAft>
              <a:buClr>
                <a:srgbClr val="FFC39F"/>
              </a:buClr>
              <a:buSzPts val="1400"/>
              <a:buNone/>
              <a:defRPr sz="1400">
                <a:solidFill>
                  <a:srgbClr val="FFC39F"/>
                </a:solidFill>
              </a:defRPr>
            </a:lvl3pPr>
            <a:lvl4pPr lvl="3" rtl="0" algn="ctr">
              <a:spcBef>
                <a:spcPts val="0"/>
              </a:spcBef>
              <a:spcAft>
                <a:spcPts val="0"/>
              </a:spcAft>
              <a:buClr>
                <a:srgbClr val="FFC39F"/>
              </a:buClr>
              <a:buSzPts val="1400"/>
              <a:buNone/>
              <a:defRPr sz="1400">
                <a:solidFill>
                  <a:srgbClr val="FFC39F"/>
                </a:solidFill>
              </a:defRPr>
            </a:lvl4pPr>
            <a:lvl5pPr lvl="4" rtl="0" algn="ctr">
              <a:spcBef>
                <a:spcPts val="0"/>
              </a:spcBef>
              <a:spcAft>
                <a:spcPts val="0"/>
              </a:spcAft>
              <a:buClr>
                <a:srgbClr val="FFC39F"/>
              </a:buClr>
              <a:buSzPts val="1400"/>
              <a:buNone/>
              <a:defRPr sz="1400">
                <a:solidFill>
                  <a:srgbClr val="FFC39F"/>
                </a:solidFill>
              </a:defRPr>
            </a:lvl5pPr>
            <a:lvl6pPr lvl="5" rtl="0" algn="ctr">
              <a:spcBef>
                <a:spcPts val="0"/>
              </a:spcBef>
              <a:spcAft>
                <a:spcPts val="0"/>
              </a:spcAft>
              <a:buClr>
                <a:srgbClr val="FFC39F"/>
              </a:buClr>
              <a:buSzPts val="1400"/>
              <a:buNone/>
              <a:defRPr sz="1400">
                <a:solidFill>
                  <a:srgbClr val="FFC39F"/>
                </a:solidFill>
              </a:defRPr>
            </a:lvl6pPr>
            <a:lvl7pPr lvl="6" rtl="0" algn="ctr">
              <a:spcBef>
                <a:spcPts val="0"/>
              </a:spcBef>
              <a:spcAft>
                <a:spcPts val="0"/>
              </a:spcAft>
              <a:buClr>
                <a:srgbClr val="FFC39F"/>
              </a:buClr>
              <a:buSzPts val="1400"/>
              <a:buNone/>
              <a:defRPr sz="1400">
                <a:solidFill>
                  <a:srgbClr val="FFC39F"/>
                </a:solidFill>
              </a:defRPr>
            </a:lvl7pPr>
            <a:lvl8pPr lvl="7" rtl="0" algn="ctr">
              <a:spcBef>
                <a:spcPts val="0"/>
              </a:spcBef>
              <a:spcAft>
                <a:spcPts val="0"/>
              </a:spcAft>
              <a:buClr>
                <a:srgbClr val="FFC39F"/>
              </a:buClr>
              <a:buSzPts val="1400"/>
              <a:buNone/>
              <a:defRPr sz="1400">
                <a:solidFill>
                  <a:srgbClr val="FFC39F"/>
                </a:solidFill>
              </a:defRPr>
            </a:lvl8pPr>
            <a:lvl9pPr lvl="8" rtl="0" algn="ctr">
              <a:spcBef>
                <a:spcPts val="0"/>
              </a:spcBef>
              <a:spcAft>
                <a:spcPts val="0"/>
              </a:spcAft>
              <a:buClr>
                <a:srgbClr val="FFC39F"/>
              </a:buClr>
              <a:buSzPts val="1400"/>
              <a:buNone/>
              <a:defRPr sz="1400">
                <a:solidFill>
                  <a:srgbClr val="FFC39F"/>
                </a:solidFill>
              </a:defRPr>
            </a:lvl9pPr>
          </a:lstStyle>
          <a:p/>
        </p:txBody>
      </p:sp>
      <p:sp>
        <p:nvSpPr>
          <p:cNvPr id="142" name="Google Shape;142;p22"/>
          <p:cNvSpPr txBox="1"/>
          <p:nvPr>
            <p:ph idx="1" type="subTitle"/>
          </p:nvPr>
        </p:nvSpPr>
        <p:spPr>
          <a:xfrm>
            <a:off x="913025" y="2407775"/>
            <a:ext cx="23562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200"/>
            </a:lvl1pPr>
            <a:lvl2pPr lvl="1" rtl="0" algn="ctr">
              <a:lnSpc>
                <a:spcPct val="100000"/>
              </a:lnSpc>
              <a:spcBef>
                <a:spcPts val="1600"/>
              </a:spcBef>
              <a:spcAft>
                <a:spcPts val="0"/>
              </a:spcAft>
              <a:buNone/>
              <a:defRPr sz="1200"/>
            </a:lvl2pPr>
            <a:lvl3pPr lvl="2" rtl="0" algn="ctr">
              <a:lnSpc>
                <a:spcPct val="100000"/>
              </a:lnSpc>
              <a:spcBef>
                <a:spcPts val="1600"/>
              </a:spcBef>
              <a:spcAft>
                <a:spcPts val="0"/>
              </a:spcAft>
              <a:buNone/>
              <a:defRPr sz="1200"/>
            </a:lvl3pPr>
            <a:lvl4pPr lvl="3" rtl="0" algn="ctr">
              <a:lnSpc>
                <a:spcPct val="100000"/>
              </a:lnSpc>
              <a:spcBef>
                <a:spcPts val="1600"/>
              </a:spcBef>
              <a:spcAft>
                <a:spcPts val="0"/>
              </a:spcAft>
              <a:buNone/>
              <a:defRPr sz="1200"/>
            </a:lvl4pPr>
            <a:lvl5pPr lvl="4" rtl="0" algn="ctr">
              <a:lnSpc>
                <a:spcPct val="100000"/>
              </a:lnSpc>
              <a:spcBef>
                <a:spcPts val="1600"/>
              </a:spcBef>
              <a:spcAft>
                <a:spcPts val="0"/>
              </a:spcAft>
              <a:buNone/>
              <a:defRPr sz="1200"/>
            </a:lvl5pPr>
            <a:lvl6pPr lvl="5" rtl="0" algn="ctr">
              <a:lnSpc>
                <a:spcPct val="100000"/>
              </a:lnSpc>
              <a:spcBef>
                <a:spcPts val="1600"/>
              </a:spcBef>
              <a:spcAft>
                <a:spcPts val="0"/>
              </a:spcAft>
              <a:buNone/>
              <a:defRPr sz="1200"/>
            </a:lvl6pPr>
            <a:lvl7pPr lvl="6" rtl="0" algn="ctr">
              <a:lnSpc>
                <a:spcPct val="100000"/>
              </a:lnSpc>
              <a:spcBef>
                <a:spcPts val="1600"/>
              </a:spcBef>
              <a:spcAft>
                <a:spcPts val="0"/>
              </a:spcAft>
              <a:buNone/>
              <a:defRPr sz="1200"/>
            </a:lvl7pPr>
            <a:lvl8pPr lvl="7" rtl="0" algn="ctr">
              <a:lnSpc>
                <a:spcPct val="100000"/>
              </a:lnSpc>
              <a:spcBef>
                <a:spcPts val="1600"/>
              </a:spcBef>
              <a:spcAft>
                <a:spcPts val="0"/>
              </a:spcAft>
              <a:buNone/>
              <a:defRPr sz="1200"/>
            </a:lvl8pPr>
            <a:lvl9pPr lvl="8" rtl="0" algn="ctr">
              <a:lnSpc>
                <a:spcPct val="100000"/>
              </a:lnSpc>
              <a:spcBef>
                <a:spcPts val="1600"/>
              </a:spcBef>
              <a:spcAft>
                <a:spcPts val="1600"/>
              </a:spcAft>
              <a:buNone/>
              <a:defRPr sz="1200"/>
            </a:lvl9pPr>
          </a:lstStyle>
          <a:p/>
        </p:txBody>
      </p:sp>
      <p:sp>
        <p:nvSpPr>
          <p:cNvPr id="143" name="Google Shape;143;p22"/>
          <p:cNvSpPr txBox="1"/>
          <p:nvPr>
            <p:ph idx="2" type="title"/>
          </p:nvPr>
        </p:nvSpPr>
        <p:spPr>
          <a:xfrm>
            <a:off x="6131126" y="1959348"/>
            <a:ext cx="1841400" cy="4017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SzPts val="1400"/>
              <a:buNone/>
              <a:defRPr i="0" sz="1200"/>
            </a:lvl1pPr>
            <a:lvl2pPr lvl="1" rtl="0" algn="ctr">
              <a:spcBef>
                <a:spcPts val="0"/>
              </a:spcBef>
              <a:spcAft>
                <a:spcPts val="0"/>
              </a:spcAft>
              <a:buClr>
                <a:srgbClr val="FFC39F"/>
              </a:buClr>
              <a:buSzPts val="1400"/>
              <a:buNone/>
              <a:defRPr sz="1400">
                <a:solidFill>
                  <a:srgbClr val="FFC39F"/>
                </a:solidFill>
              </a:defRPr>
            </a:lvl2pPr>
            <a:lvl3pPr lvl="2" rtl="0" algn="ctr">
              <a:spcBef>
                <a:spcPts val="0"/>
              </a:spcBef>
              <a:spcAft>
                <a:spcPts val="0"/>
              </a:spcAft>
              <a:buClr>
                <a:srgbClr val="FFC39F"/>
              </a:buClr>
              <a:buSzPts val="1400"/>
              <a:buNone/>
              <a:defRPr sz="1400">
                <a:solidFill>
                  <a:srgbClr val="FFC39F"/>
                </a:solidFill>
              </a:defRPr>
            </a:lvl3pPr>
            <a:lvl4pPr lvl="3" rtl="0" algn="ctr">
              <a:spcBef>
                <a:spcPts val="0"/>
              </a:spcBef>
              <a:spcAft>
                <a:spcPts val="0"/>
              </a:spcAft>
              <a:buClr>
                <a:srgbClr val="FFC39F"/>
              </a:buClr>
              <a:buSzPts val="1400"/>
              <a:buNone/>
              <a:defRPr sz="1400">
                <a:solidFill>
                  <a:srgbClr val="FFC39F"/>
                </a:solidFill>
              </a:defRPr>
            </a:lvl4pPr>
            <a:lvl5pPr lvl="4" rtl="0" algn="ctr">
              <a:spcBef>
                <a:spcPts val="0"/>
              </a:spcBef>
              <a:spcAft>
                <a:spcPts val="0"/>
              </a:spcAft>
              <a:buClr>
                <a:srgbClr val="FFC39F"/>
              </a:buClr>
              <a:buSzPts val="1400"/>
              <a:buNone/>
              <a:defRPr sz="1400">
                <a:solidFill>
                  <a:srgbClr val="FFC39F"/>
                </a:solidFill>
              </a:defRPr>
            </a:lvl5pPr>
            <a:lvl6pPr lvl="5" rtl="0" algn="ctr">
              <a:spcBef>
                <a:spcPts val="0"/>
              </a:spcBef>
              <a:spcAft>
                <a:spcPts val="0"/>
              </a:spcAft>
              <a:buClr>
                <a:srgbClr val="FFC39F"/>
              </a:buClr>
              <a:buSzPts val="1400"/>
              <a:buNone/>
              <a:defRPr sz="1400">
                <a:solidFill>
                  <a:srgbClr val="FFC39F"/>
                </a:solidFill>
              </a:defRPr>
            </a:lvl6pPr>
            <a:lvl7pPr lvl="6" rtl="0" algn="ctr">
              <a:spcBef>
                <a:spcPts val="0"/>
              </a:spcBef>
              <a:spcAft>
                <a:spcPts val="0"/>
              </a:spcAft>
              <a:buClr>
                <a:srgbClr val="FFC39F"/>
              </a:buClr>
              <a:buSzPts val="1400"/>
              <a:buNone/>
              <a:defRPr sz="1400">
                <a:solidFill>
                  <a:srgbClr val="FFC39F"/>
                </a:solidFill>
              </a:defRPr>
            </a:lvl7pPr>
            <a:lvl8pPr lvl="7" rtl="0" algn="ctr">
              <a:spcBef>
                <a:spcPts val="0"/>
              </a:spcBef>
              <a:spcAft>
                <a:spcPts val="0"/>
              </a:spcAft>
              <a:buClr>
                <a:srgbClr val="FFC39F"/>
              </a:buClr>
              <a:buSzPts val="1400"/>
              <a:buNone/>
              <a:defRPr sz="1400">
                <a:solidFill>
                  <a:srgbClr val="FFC39F"/>
                </a:solidFill>
              </a:defRPr>
            </a:lvl8pPr>
            <a:lvl9pPr lvl="8" rtl="0" algn="ctr">
              <a:spcBef>
                <a:spcPts val="0"/>
              </a:spcBef>
              <a:spcAft>
                <a:spcPts val="0"/>
              </a:spcAft>
              <a:buClr>
                <a:srgbClr val="FFC39F"/>
              </a:buClr>
              <a:buSzPts val="1400"/>
              <a:buNone/>
              <a:defRPr sz="1400">
                <a:solidFill>
                  <a:srgbClr val="FFC39F"/>
                </a:solidFill>
              </a:defRPr>
            </a:lvl9pPr>
          </a:lstStyle>
          <a:p/>
        </p:txBody>
      </p:sp>
      <p:sp>
        <p:nvSpPr>
          <p:cNvPr id="144" name="Google Shape;144;p22"/>
          <p:cNvSpPr txBox="1"/>
          <p:nvPr>
            <p:ph idx="3" type="subTitle"/>
          </p:nvPr>
        </p:nvSpPr>
        <p:spPr>
          <a:xfrm>
            <a:off x="5934350" y="2407775"/>
            <a:ext cx="22365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200"/>
            </a:lvl1pPr>
            <a:lvl2pPr lvl="1" rtl="0" algn="ctr">
              <a:lnSpc>
                <a:spcPct val="100000"/>
              </a:lnSpc>
              <a:spcBef>
                <a:spcPts val="1600"/>
              </a:spcBef>
              <a:spcAft>
                <a:spcPts val="0"/>
              </a:spcAft>
              <a:buNone/>
              <a:defRPr sz="1200"/>
            </a:lvl2pPr>
            <a:lvl3pPr lvl="2" rtl="0" algn="ctr">
              <a:lnSpc>
                <a:spcPct val="100000"/>
              </a:lnSpc>
              <a:spcBef>
                <a:spcPts val="1600"/>
              </a:spcBef>
              <a:spcAft>
                <a:spcPts val="0"/>
              </a:spcAft>
              <a:buNone/>
              <a:defRPr sz="1200"/>
            </a:lvl3pPr>
            <a:lvl4pPr lvl="3" rtl="0" algn="ctr">
              <a:lnSpc>
                <a:spcPct val="100000"/>
              </a:lnSpc>
              <a:spcBef>
                <a:spcPts val="1600"/>
              </a:spcBef>
              <a:spcAft>
                <a:spcPts val="0"/>
              </a:spcAft>
              <a:buNone/>
              <a:defRPr sz="1200"/>
            </a:lvl4pPr>
            <a:lvl5pPr lvl="4" rtl="0" algn="ctr">
              <a:lnSpc>
                <a:spcPct val="100000"/>
              </a:lnSpc>
              <a:spcBef>
                <a:spcPts val="1600"/>
              </a:spcBef>
              <a:spcAft>
                <a:spcPts val="0"/>
              </a:spcAft>
              <a:buNone/>
              <a:defRPr sz="1200"/>
            </a:lvl5pPr>
            <a:lvl6pPr lvl="5" rtl="0" algn="ctr">
              <a:lnSpc>
                <a:spcPct val="100000"/>
              </a:lnSpc>
              <a:spcBef>
                <a:spcPts val="1600"/>
              </a:spcBef>
              <a:spcAft>
                <a:spcPts val="0"/>
              </a:spcAft>
              <a:buNone/>
              <a:defRPr sz="1200"/>
            </a:lvl6pPr>
            <a:lvl7pPr lvl="6" rtl="0" algn="ctr">
              <a:lnSpc>
                <a:spcPct val="100000"/>
              </a:lnSpc>
              <a:spcBef>
                <a:spcPts val="1600"/>
              </a:spcBef>
              <a:spcAft>
                <a:spcPts val="0"/>
              </a:spcAft>
              <a:buNone/>
              <a:defRPr sz="1200"/>
            </a:lvl7pPr>
            <a:lvl8pPr lvl="7" rtl="0" algn="ctr">
              <a:lnSpc>
                <a:spcPct val="100000"/>
              </a:lnSpc>
              <a:spcBef>
                <a:spcPts val="1600"/>
              </a:spcBef>
              <a:spcAft>
                <a:spcPts val="0"/>
              </a:spcAft>
              <a:buNone/>
              <a:defRPr sz="1200"/>
            </a:lvl8pPr>
            <a:lvl9pPr lvl="8" rtl="0" algn="ctr">
              <a:lnSpc>
                <a:spcPct val="100000"/>
              </a:lnSpc>
              <a:spcBef>
                <a:spcPts val="1600"/>
              </a:spcBef>
              <a:spcAft>
                <a:spcPts val="1600"/>
              </a:spcAft>
              <a:buNone/>
              <a:defRPr sz="1200"/>
            </a:lvl9pPr>
          </a:lstStyle>
          <a:p/>
        </p:txBody>
      </p:sp>
      <p:sp>
        <p:nvSpPr>
          <p:cNvPr id="145" name="Google Shape;145;p22"/>
          <p:cNvSpPr txBox="1"/>
          <p:nvPr>
            <p:ph idx="4" type="title"/>
          </p:nvPr>
        </p:nvSpPr>
        <p:spPr>
          <a:xfrm>
            <a:off x="3652288" y="3022385"/>
            <a:ext cx="1841400" cy="4017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SzPts val="1400"/>
              <a:buNone/>
              <a:defRPr i="0" sz="1200"/>
            </a:lvl1pPr>
            <a:lvl2pPr lvl="1" rtl="0" algn="ctr">
              <a:spcBef>
                <a:spcPts val="0"/>
              </a:spcBef>
              <a:spcAft>
                <a:spcPts val="0"/>
              </a:spcAft>
              <a:buClr>
                <a:srgbClr val="FFC39F"/>
              </a:buClr>
              <a:buSzPts val="1400"/>
              <a:buNone/>
              <a:defRPr sz="1400">
                <a:solidFill>
                  <a:srgbClr val="FFC39F"/>
                </a:solidFill>
              </a:defRPr>
            </a:lvl2pPr>
            <a:lvl3pPr lvl="2" rtl="0" algn="ctr">
              <a:spcBef>
                <a:spcPts val="0"/>
              </a:spcBef>
              <a:spcAft>
                <a:spcPts val="0"/>
              </a:spcAft>
              <a:buClr>
                <a:srgbClr val="FFC39F"/>
              </a:buClr>
              <a:buSzPts val="1400"/>
              <a:buNone/>
              <a:defRPr sz="1400">
                <a:solidFill>
                  <a:srgbClr val="FFC39F"/>
                </a:solidFill>
              </a:defRPr>
            </a:lvl3pPr>
            <a:lvl4pPr lvl="3" rtl="0" algn="ctr">
              <a:spcBef>
                <a:spcPts val="0"/>
              </a:spcBef>
              <a:spcAft>
                <a:spcPts val="0"/>
              </a:spcAft>
              <a:buClr>
                <a:srgbClr val="FFC39F"/>
              </a:buClr>
              <a:buSzPts val="1400"/>
              <a:buNone/>
              <a:defRPr sz="1400">
                <a:solidFill>
                  <a:srgbClr val="FFC39F"/>
                </a:solidFill>
              </a:defRPr>
            </a:lvl4pPr>
            <a:lvl5pPr lvl="4" rtl="0" algn="ctr">
              <a:spcBef>
                <a:spcPts val="0"/>
              </a:spcBef>
              <a:spcAft>
                <a:spcPts val="0"/>
              </a:spcAft>
              <a:buClr>
                <a:srgbClr val="FFC39F"/>
              </a:buClr>
              <a:buSzPts val="1400"/>
              <a:buNone/>
              <a:defRPr sz="1400">
                <a:solidFill>
                  <a:srgbClr val="FFC39F"/>
                </a:solidFill>
              </a:defRPr>
            </a:lvl5pPr>
            <a:lvl6pPr lvl="5" rtl="0" algn="ctr">
              <a:spcBef>
                <a:spcPts val="0"/>
              </a:spcBef>
              <a:spcAft>
                <a:spcPts val="0"/>
              </a:spcAft>
              <a:buClr>
                <a:srgbClr val="FFC39F"/>
              </a:buClr>
              <a:buSzPts val="1400"/>
              <a:buNone/>
              <a:defRPr sz="1400">
                <a:solidFill>
                  <a:srgbClr val="FFC39F"/>
                </a:solidFill>
              </a:defRPr>
            </a:lvl6pPr>
            <a:lvl7pPr lvl="6" rtl="0" algn="ctr">
              <a:spcBef>
                <a:spcPts val="0"/>
              </a:spcBef>
              <a:spcAft>
                <a:spcPts val="0"/>
              </a:spcAft>
              <a:buClr>
                <a:srgbClr val="FFC39F"/>
              </a:buClr>
              <a:buSzPts val="1400"/>
              <a:buNone/>
              <a:defRPr sz="1400">
                <a:solidFill>
                  <a:srgbClr val="FFC39F"/>
                </a:solidFill>
              </a:defRPr>
            </a:lvl7pPr>
            <a:lvl8pPr lvl="7" rtl="0" algn="ctr">
              <a:spcBef>
                <a:spcPts val="0"/>
              </a:spcBef>
              <a:spcAft>
                <a:spcPts val="0"/>
              </a:spcAft>
              <a:buClr>
                <a:srgbClr val="FFC39F"/>
              </a:buClr>
              <a:buSzPts val="1400"/>
              <a:buNone/>
              <a:defRPr sz="1400">
                <a:solidFill>
                  <a:srgbClr val="FFC39F"/>
                </a:solidFill>
              </a:defRPr>
            </a:lvl8pPr>
            <a:lvl9pPr lvl="8" rtl="0" algn="ctr">
              <a:spcBef>
                <a:spcPts val="0"/>
              </a:spcBef>
              <a:spcAft>
                <a:spcPts val="0"/>
              </a:spcAft>
              <a:buClr>
                <a:srgbClr val="FFC39F"/>
              </a:buClr>
              <a:buSzPts val="1400"/>
              <a:buNone/>
              <a:defRPr sz="1400">
                <a:solidFill>
                  <a:srgbClr val="FFC39F"/>
                </a:solidFill>
              </a:defRPr>
            </a:lvl9pPr>
          </a:lstStyle>
          <a:p/>
        </p:txBody>
      </p:sp>
      <p:sp>
        <p:nvSpPr>
          <p:cNvPr id="146" name="Google Shape;146;p22"/>
          <p:cNvSpPr txBox="1"/>
          <p:nvPr>
            <p:ph idx="5" type="subTitle"/>
          </p:nvPr>
        </p:nvSpPr>
        <p:spPr>
          <a:xfrm>
            <a:off x="3394017" y="3470825"/>
            <a:ext cx="23562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200"/>
            </a:lvl1pPr>
            <a:lvl2pPr lvl="1" rtl="0" algn="ctr">
              <a:lnSpc>
                <a:spcPct val="100000"/>
              </a:lnSpc>
              <a:spcBef>
                <a:spcPts val="1600"/>
              </a:spcBef>
              <a:spcAft>
                <a:spcPts val="0"/>
              </a:spcAft>
              <a:buNone/>
              <a:defRPr sz="1200"/>
            </a:lvl2pPr>
            <a:lvl3pPr lvl="2" rtl="0" algn="ctr">
              <a:lnSpc>
                <a:spcPct val="100000"/>
              </a:lnSpc>
              <a:spcBef>
                <a:spcPts val="1600"/>
              </a:spcBef>
              <a:spcAft>
                <a:spcPts val="0"/>
              </a:spcAft>
              <a:buNone/>
              <a:defRPr sz="1200"/>
            </a:lvl3pPr>
            <a:lvl4pPr lvl="3" rtl="0" algn="ctr">
              <a:lnSpc>
                <a:spcPct val="100000"/>
              </a:lnSpc>
              <a:spcBef>
                <a:spcPts val="1600"/>
              </a:spcBef>
              <a:spcAft>
                <a:spcPts val="0"/>
              </a:spcAft>
              <a:buNone/>
              <a:defRPr sz="1200"/>
            </a:lvl4pPr>
            <a:lvl5pPr lvl="4" rtl="0" algn="ctr">
              <a:lnSpc>
                <a:spcPct val="100000"/>
              </a:lnSpc>
              <a:spcBef>
                <a:spcPts val="1600"/>
              </a:spcBef>
              <a:spcAft>
                <a:spcPts val="0"/>
              </a:spcAft>
              <a:buNone/>
              <a:defRPr sz="1200"/>
            </a:lvl5pPr>
            <a:lvl6pPr lvl="5" rtl="0" algn="ctr">
              <a:lnSpc>
                <a:spcPct val="100000"/>
              </a:lnSpc>
              <a:spcBef>
                <a:spcPts val="1600"/>
              </a:spcBef>
              <a:spcAft>
                <a:spcPts val="0"/>
              </a:spcAft>
              <a:buNone/>
              <a:defRPr sz="1200"/>
            </a:lvl6pPr>
            <a:lvl7pPr lvl="6" rtl="0" algn="ctr">
              <a:lnSpc>
                <a:spcPct val="100000"/>
              </a:lnSpc>
              <a:spcBef>
                <a:spcPts val="1600"/>
              </a:spcBef>
              <a:spcAft>
                <a:spcPts val="0"/>
              </a:spcAft>
              <a:buNone/>
              <a:defRPr sz="1200"/>
            </a:lvl7pPr>
            <a:lvl8pPr lvl="7" rtl="0" algn="ctr">
              <a:lnSpc>
                <a:spcPct val="100000"/>
              </a:lnSpc>
              <a:spcBef>
                <a:spcPts val="1600"/>
              </a:spcBef>
              <a:spcAft>
                <a:spcPts val="0"/>
              </a:spcAft>
              <a:buNone/>
              <a:defRPr sz="1200"/>
            </a:lvl8pPr>
            <a:lvl9pPr lvl="8" rtl="0" algn="ctr">
              <a:lnSpc>
                <a:spcPct val="100000"/>
              </a:lnSpc>
              <a:spcBef>
                <a:spcPts val="1600"/>
              </a:spcBef>
              <a:spcAft>
                <a:spcPts val="1600"/>
              </a:spcAft>
              <a:buNone/>
              <a:defRPr sz="1200"/>
            </a:lvl9pPr>
          </a:lstStyle>
          <a:p/>
        </p:txBody>
      </p:sp>
      <p:sp>
        <p:nvSpPr>
          <p:cNvPr id="147" name="Google Shape;147;p22"/>
          <p:cNvSpPr txBox="1"/>
          <p:nvPr>
            <p:ph idx="6" type="title"/>
          </p:nvPr>
        </p:nvSpPr>
        <p:spPr>
          <a:xfrm>
            <a:off x="3651738" y="1959348"/>
            <a:ext cx="1841400" cy="4017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SzPts val="1400"/>
              <a:buNone/>
              <a:defRPr i="0" sz="1200"/>
            </a:lvl1pPr>
            <a:lvl2pPr lvl="1" rtl="0" algn="ctr">
              <a:spcBef>
                <a:spcPts val="0"/>
              </a:spcBef>
              <a:spcAft>
                <a:spcPts val="0"/>
              </a:spcAft>
              <a:buClr>
                <a:srgbClr val="FFC39F"/>
              </a:buClr>
              <a:buSzPts val="1400"/>
              <a:buNone/>
              <a:defRPr sz="1400">
                <a:solidFill>
                  <a:srgbClr val="FFC39F"/>
                </a:solidFill>
              </a:defRPr>
            </a:lvl2pPr>
            <a:lvl3pPr lvl="2" rtl="0" algn="ctr">
              <a:spcBef>
                <a:spcPts val="0"/>
              </a:spcBef>
              <a:spcAft>
                <a:spcPts val="0"/>
              </a:spcAft>
              <a:buClr>
                <a:srgbClr val="FFC39F"/>
              </a:buClr>
              <a:buSzPts val="1400"/>
              <a:buNone/>
              <a:defRPr sz="1400">
                <a:solidFill>
                  <a:srgbClr val="FFC39F"/>
                </a:solidFill>
              </a:defRPr>
            </a:lvl3pPr>
            <a:lvl4pPr lvl="3" rtl="0" algn="ctr">
              <a:spcBef>
                <a:spcPts val="0"/>
              </a:spcBef>
              <a:spcAft>
                <a:spcPts val="0"/>
              </a:spcAft>
              <a:buClr>
                <a:srgbClr val="FFC39F"/>
              </a:buClr>
              <a:buSzPts val="1400"/>
              <a:buNone/>
              <a:defRPr sz="1400">
                <a:solidFill>
                  <a:srgbClr val="FFC39F"/>
                </a:solidFill>
              </a:defRPr>
            </a:lvl4pPr>
            <a:lvl5pPr lvl="4" rtl="0" algn="ctr">
              <a:spcBef>
                <a:spcPts val="0"/>
              </a:spcBef>
              <a:spcAft>
                <a:spcPts val="0"/>
              </a:spcAft>
              <a:buClr>
                <a:srgbClr val="FFC39F"/>
              </a:buClr>
              <a:buSzPts val="1400"/>
              <a:buNone/>
              <a:defRPr sz="1400">
                <a:solidFill>
                  <a:srgbClr val="FFC39F"/>
                </a:solidFill>
              </a:defRPr>
            </a:lvl5pPr>
            <a:lvl6pPr lvl="5" rtl="0" algn="ctr">
              <a:spcBef>
                <a:spcPts val="0"/>
              </a:spcBef>
              <a:spcAft>
                <a:spcPts val="0"/>
              </a:spcAft>
              <a:buClr>
                <a:srgbClr val="FFC39F"/>
              </a:buClr>
              <a:buSzPts val="1400"/>
              <a:buNone/>
              <a:defRPr sz="1400">
                <a:solidFill>
                  <a:srgbClr val="FFC39F"/>
                </a:solidFill>
              </a:defRPr>
            </a:lvl6pPr>
            <a:lvl7pPr lvl="6" rtl="0" algn="ctr">
              <a:spcBef>
                <a:spcPts val="0"/>
              </a:spcBef>
              <a:spcAft>
                <a:spcPts val="0"/>
              </a:spcAft>
              <a:buClr>
                <a:srgbClr val="FFC39F"/>
              </a:buClr>
              <a:buSzPts val="1400"/>
              <a:buNone/>
              <a:defRPr sz="1400">
                <a:solidFill>
                  <a:srgbClr val="FFC39F"/>
                </a:solidFill>
              </a:defRPr>
            </a:lvl7pPr>
            <a:lvl8pPr lvl="7" rtl="0" algn="ctr">
              <a:spcBef>
                <a:spcPts val="0"/>
              </a:spcBef>
              <a:spcAft>
                <a:spcPts val="0"/>
              </a:spcAft>
              <a:buClr>
                <a:srgbClr val="FFC39F"/>
              </a:buClr>
              <a:buSzPts val="1400"/>
              <a:buNone/>
              <a:defRPr sz="1400">
                <a:solidFill>
                  <a:srgbClr val="FFC39F"/>
                </a:solidFill>
              </a:defRPr>
            </a:lvl8pPr>
            <a:lvl9pPr lvl="8" rtl="0" algn="ctr">
              <a:spcBef>
                <a:spcPts val="0"/>
              </a:spcBef>
              <a:spcAft>
                <a:spcPts val="0"/>
              </a:spcAft>
              <a:buClr>
                <a:srgbClr val="FFC39F"/>
              </a:buClr>
              <a:buSzPts val="1400"/>
              <a:buNone/>
              <a:defRPr sz="1400">
                <a:solidFill>
                  <a:srgbClr val="FFC39F"/>
                </a:solidFill>
              </a:defRPr>
            </a:lvl9pPr>
          </a:lstStyle>
          <a:p/>
        </p:txBody>
      </p:sp>
      <p:sp>
        <p:nvSpPr>
          <p:cNvPr id="148" name="Google Shape;148;p22"/>
          <p:cNvSpPr txBox="1"/>
          <p:nvPr>
            <p:ph idx="7" type="subTitle"/>
          </p:nvPr>
        </p:nvSpPr>
        <p:spPr>
          <a:xfrm>
            <a:off x="3394338" y="2407775"/>
            <a:ext cx="23562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200"/>
            </a:lvl1pPr>
            <a:lvl2pPr lvl="1" rtl="0" algn="ctr">
              <a:lnSpc>
                <a:spcPct val="100000"/>
              </a:lnSpc>
              <a:spcBef>
                <a:spcPts val="1600"/>
              </a:spcBef>
              <a:spcAft>
                <a:spcPts val="0"/>
              </a:spcAft>
              <a:buNone/>
              <a:defRPr sz="1200"/>
            </a:lvl2pPr>
            <a:lvl3pPr lvl="2" rtl="0" algn="ctr">
              <a:lnSpc>
                <a:spcPct val="100000"/>
              </a:lnSpc>
              <a:spcBef>
                <a:spcPts val="1600"/>
              </a:spcBef>
              <a:spcAft>
                <a:spcPts val="0"/>
              </a:spcAft>
              <a:buNone/>
              <a:defRPr sz="1200"/>
            </a:lvl3pPr>
            <a:lvl4pPr lvl="3" rtl="0" algn="ctr">
              <a:lnSpc>
                <a:spcPct val="100000"/>
              </a:lnSpc>
              <a:spcBef>
                <a:spcPts val="1600"/>
              </a:spcBef>
              <a:spcAft>
                <a:spcPts val="0"/>
              </a:spcAft>
              <a:buNone/>
              <a:defRPr sz="1200"/>
            </a:lvl4pPr>
            <a:lvl5pPr lvl="4" rtl="0" algn="ctr">
              <a:lnSpc>
                <a:spcPct val="100000"/>
              </a:lnSpc>
              <a:spcBef>
                <a:spcPts val="1600"/>
              </a:spcBef>
              <a:spcAft>
                <a:spcPts val="0"/>
              </a:spcAft>
              <a:buNone/>
              <a:defRPr sz="1200"/>
            </a:lvl5pPr>
            <a:lvl6pPr lvl="5" rtl="0" algn="ctr">
              <a:lnSpc>
                <a:spcPct val="100000"/>
              </a:lnSpc>
              <a:spcBef>
                <a:spcPts val="1600"/>
              </a:spcBef>
              <a:spcAft>
                <a:spcPts val="0"/>
              </a:spcAft>
              <a:buNone/>
              <a:defRPr sz="1200"/>
            </a:lvl6pPr>
            <a:lvl7pPr lvl="6" rtl="0" algn="ctr">
              <a:lnSpc>
                <a:spcPct val="100000"/>
              </a:lnSpc>
              <a:spcBef>
                <a:spcPts val="1600"/>
              </a:spcBef>
              <a:spcAft>
                <a:spcPts val="0"/>
              </a:spcAft>
              <a:buNone/>
              <a:defRPr sz="1200"/>
            </a:lvl7pPr>
            <a:lvl8pPr lvl="7" rtl="0" algn="ctr">
              <a:lnSpc>
                <a:spcPct val="100000"/>
              </a:lnSpc>
              <a:spcBef>
                <a:spcPts val="1600"/>
              </a:spcBef>
              <a:spcAft>
                <a:spcPts val="0"/>
              </a:spcAft>
              <a:buNone/>
              <a:defRPr sz="1200"/>
            </a:lvl8pPr>
            <a:lvl9pPr lvl="8" rtl="0" algn="ctr">
              <a:lnSpc>
                <a:spcPct val="100000"/>
              </a:lnSpc>
              <a:spcBef>
                <a:spcPts val="1600"/>
              </a:spcBef>
              <a:spcAft>
                <a:spcPts val="1600"/>
              </a:spcAft>
              <a:buNone/>
              <a:defRPr sz="1200"/>
            </a:lvl9pPr>
          </a:lstStyle>
          <a:p/>
        </p:txBody>
      </p:sp>
      <p:sp>
        <p:nvSpPr>
          <p:cNvPr id="149" name="Google Shape;149;p22"/>
          <p:cNvSpPr txBox="1"/>
          <p:nvPr>
            <p:ph idx="8" type="title"/>
          </p:nvPr>
        </p:nvSpPr>
        <p:spPr>
          <a:xfrm>
            <a:off x="1169738" y="3022385"/>
            <a:ext cx="1841400" cy="4017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SzPts val="1400"/>
              <a:buNone/>
              <a:defRPr i="0" sz="1200"/>
            </a:lvl1pPr>
            <a:lvl2pPr lvl="1" rtl="0" algn="ctr">
              <a:spcBef>
                <a:spcPts val="0"/>
              </a:spcBef>
              <a:spcAft>
                <a:spcPts val="0"/>
              </a:spcAft>
              <a:buClr>
                <a:srgbClr val="FFC39F"/>
              </a:buClr>
              <a:buSzPts val="1400"/>
              <a:buNone/>
              <a:defRPr sz="1400">
                <a:solidFill>
                  <a:srgbClr val="FFC39F"/>
                </a:solidFill>
              </a:defRPr>
            </a:lvl2pPr>
            <a:lvl3pPr lvl="2" rtl="0" algn="ctr">
              <a:spcBef>
                <a:spcPts val="0"/>
              </a:spcBef>
              <a:spcAft>
                <a:spcPts val="0"/>
              </a:spcAft>
              <a:buClr>
                <a:srgbClr val="FFC39F"/>
              </a:buClr>
              <a:buSzPts val="1400"/>
              <a:buNone/>
              <a:defRPr sz="1400">
                <a:solidFill>
                  <a:srgbClr val="FFC39F"/>
                </a:solidFill>
              </a:defRPr>
            </a:lvl3pPr>
            <a:lvl4pPr lvl="3" rtl="0" algn="ctr">
              <a:spcBef>
                <a:spcPts val="0"/>
              </a:spcBef>
              <a:spcAft>
                <a:spcPts val="0"/>
              </a:spcAft>
              <a:buClr>
                <a:srgbClr val="FFC39F"/>
              </a:buClr>
              <a:buSzPts val="1400"/>
              <a:buNone/>
              <a:defRPr sz="1400">
                <a:solidFill>
                  <a:srgbClr val="FFC39F"/>
                </a:solidFill>
              </a:defRPr>
            </a:lvl4pPr>
            <a:lvl5pPr lvl="4" rtl="0" algn="ctr">
              <a:spcBef>
                <a:spcPts val="0"/>
              </a:spcBef>
              <a:spcAft>
                <a:spcPts val="0"/>
              </a:spcAft>
              <a:buClr>
                <a:srgbClr val="FFC39F"/>
              </a:buClr>
              <a:buSzPts val="1400"/>
              <a:buNone/>
              <a:defRPr sz="1400">
                <a:solidFill>
                  <a:srgbClr val="FFC39F"/>
                </a:solidFill>
              </a:defRPr>
            </a:lvl5pPr>
            <a:lvl6pPr lvl="5" rtl="0" algn="ctr">
              <a:spcBef>
                <a:spcPts val="0"/>
              </a:spcBef>
              <a:spcAft>
                <a:spcPts val="0"/>
              </a:spcAft>
              <a:buClr>
                <a:srgbClr val="FFC39F"/>
              </a:buClr>
              <a:buSzPts val="1400"/>
              <a:buNone/>
              <a:defRPr sz="1400">
                <a:solidFill>
                  <a:srgbClr val="FFC39F"/>
                </a:solidFill>
              </a:defRPr>
            </a:lvl6pPr>
            <a:lvl7pPr lvl="6" rtl="0" algn="ctr">
              <a:spcBef>
                <a:spcPts val="0"/>
              </a:spcBef>
              <a:spcAft>
                <a:spcPts val="0"/>
              </a:spcAft>
              <a:buClr>
                <a:srgbClr val="FFC39F"/>
              </a:buClr>
              <a:buSzPts val="1400"/>
              <a:buNone/>
              <a:defRPr sz="1400">
                <a:solidFill>
                  <a:srgbClr val="FFC39F"/>
                </a:solidFill>
              </a:defRPr>
            </a:lvl7pPr>
            <a:lvl8pPr lvl="7" rtl="0" algn="ctr">
              <a:spcBef>
                <a:spcPts val="0"/>
              </a:spcBef>
              <a:spcAft>
                <a:spcPts val="0"/>
              </a:spcAft>
              <a:buClr>
                <a:srgbClr val="FFC39F"/>
              </a:buClr>
              <a:buSzPts val="1400"/>
              <a:buNone/>
              <a:defRPr sz="1400">
                <a:solidFill>
                  <a:srgbClr val="FFC39F"/>
                </a:solidFill>
              </a:defRPr>
            </a:lvl8pPr>
            <a:lvl9pPr lvl="8" rtl="0" algn="ctr">
              <a:spcBef>
                <a:spcPts val="0"/>
              </a:spcBef>
              <a:spcAft>
                <a:spcPts val="0"/>
              </a:spcAft>
              <a:buClr>
                <a:srgbClr val="FFC39F"/>
              </a:buClr>
              <a:buSzPts val="1400"/>
              <a:buNone/>
              <a:defRPr sz="1400">
                <a:solidFill>
                  <a:srgbClr val="FFC39F"/>
                </a:solidFill>
              </a:defRPr>
            </a:lvl9pPr>
          </a:lstStyle>
          <a:p/>
        </p:txBody>
      </p:sp>
      <p:sp>
        <p:nvSpPr>
          <p:cNvPr id="150" name="Google Shape;150;p22"/>
          <p:cNvSpPr txBox="1"/>
          <p:nvPr>
            <p:ph idx="9" type="subTitle"/>
          </p:nvPr>
        </p:nvSpPr>
        <p:spPr>
          <a:xfrm>
            <a:off x="912225" y="3470825"/>
            <a:ext cx="23562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200"/>
            </a:lvl1pPr>
            <a:lvl2pPr lvl="1" rtl="0" algn="ctr">
              <a:lnSpc>
                <a:spcPct val="100000"/>
              </a:lnSpc>
              <a:spcBef>
                <a:spcPts val="1600"/>
              </a:spcBef>
              <a:spcAft>
                <a:spcPts val="0"/>
              </a:spcAft>
              <a:buNone/>
              <a:defRPr sz="1200"/>
            </a:lvl2pPr>
            <a:lvl3pPr lvl="2" rtl="0" algn="ctr">
              <a:lnSpc>
                <a:spcPct val="100000"/>
              </a:lnSpc>
              <a:spcBef>
                <a:spcPts val="1600"/>
              </a:spcBef>
              <a:spcAft>
                <a:spcPts val="0"/>
              </a:spcAft>
              <a:buNone/>
              <a:defRPr sz="1200"/>
            </a:lvl3pPr>
            <a:lvl4pPr lvl="3" rtl="0" algn="ctr">
              <a:lnSpc>
                <a:spcPct val="100000"/>
              </a:lnSpc>
              <a:spcBef>
                <a:spcPts val="1600"/>
              </a:spcBef>
              <a:spcAft>
                <a:spcPts val="0"/>
              </a:spcAft>
              <a:buNone/>
              <a:defRPr sz="1200"/>
            </a:lvl4pPr>
            <a:lvl5pPr lvl="4" rtl="0" algn="ctr">
              <a:lnSpc>
                <a:spcPct val="100000"/>
              </a:lnSpc>
              <a:spcBef>
                <a:spcPts val="1600"/>
              </a:spcBef>
              <a:spcAft>
                <a:spcPts val="0"/>
              </a:spcAft>
              <a:buNone/>
              <a:defRPr sz="1200"/>
            </a:lvl5pPr>
            <a:lvl6pPr lvl="5" rtl="0" algn="ctr">
              <a:lnSpc>
                <a:spcPct val="100000"/>
              </a:lnSpc>
              <a:spcBef>
                <a:spcPts val="1600"/>
              </a:spcBef>
              <a:spcAft>
                <a:spcPts val="0"/>
              </a:spcAft>
              <a:buNone/>
              <a:defRPr sz="1200"/>
            </a:lvl6pPr>
            <a:lvl7pPr lvl="6" rtl="0" algn="ctr">
              <a:lnSpc>
                <a:spcPct val="100000"/>
              </a:lnSpc>
              <a:spcBef>
                <a:spcPts val="1600"/>
              </a:spcBef>
              <a:spcAft>
                <a:spcPts val="0"/>
              </a:spcAft>
              <a:buNone/>
              <a:defRPr sz="1200"/>
            </a:lvl7pPr>
            <a:lvl8pPr lvl="7" rtl="0" algn="ctr">
              <a:lnSpc>
                <a:spcPct val="100000"/>
              </a:lnSpc>
              <a:spcBef>
                <a:spcPts val="1600"/>
              </a:spcBef>
              <a:spcAft>
                <a:spcPts val="0"/>
              </a:spcAft>
              <a:buNone/>
              <a:defRPr sz="1200"/>
            </a:lvl8pPr>
            <a:lvl9pPr lvl="8" rtl="0" algn="ctr">
              <a:lnSpc>
                <a:spcPct val="100000"/>
              </a:lnSpc>
              <a:spcBef>
                <a:spcPts val="1600"/>
              </a:spcBef>
              <a:spcAft>
                <a:spcPts val="1600"/>
              </a:spcAft>
              <a:buNone/>
              <a:defRPr sz="1200"/>
            </a:lvl9pPr>
          </a:lstStyle>
          <a:p/>
        </p:txBody>
      </p:sp>
      <p:sp>
        <p:nvSpPr>
          <p:cNvPr id="151" name="Google Shape;151;p22"/>
          <p:cNvSpPr txBox="1"/>
          <p:nvPr>
            <p:ph idx="13" type="title"/>
          </p:nvPr>
        </p:nvSpPr>
        <p:spPr>
          <a:xfrm>
            <a:off x="6329600" y="3022388"/>
            <a:ext cx="1446300" cy="4017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SzPts val="1400"/>
              <a:buNone/>
              <a:defRPr i="0" sz="1200"/>
            </a:lvl1pPr>
            <a:lvl2pPr lvl="1" rtl="0" algn="ctr">
              <a:spcBef>
                <a:spcPts val="0"/>
              </a:spcBef>
              <a:spcAft>
                <a:spcPts val="0"/>
              </a:spcAft>
              <a:buClr>
                <a:srgbClr val="FFC39F"/>
              </a:buClr>
              <a:buSzPts val="1400"/>
              <a:buNone/>
              <a:defRPr sz="1400">
                <a:solidFill>
                  <a:srgbClr val="FFC39F"/>
                </a:solidFill>
              </a:defRPr>
            </a:lvl2pPr>
            <a:lvl3pPr lvl="2" rtl="0" algn="ctr">
              <a:spcBef>
                <a:spcPts val="0"/>
              </a:spcBef>
              <a:spcAft>
                <a:spcPts val="0"/>
              </a:spcAft>
              <a:buClr>
                <a:srgbClr val="FFC39F"/>
              </a:buClr>
              <a:buSzPts val="1400"/>
              <a:buNone/>
              <a:defRPr sz="1400">
                <a:solidFill>
                  <a:srgbClr val="FFC39F"/>
                </a:solidFill>
              </a:defRPr>
            </a:lvl3pPr>
            <a:lvl4pPr lvl="3" rtl="0" algn="ctr">
              <a:spcBef>
                <a:spcPts val="0"/>
              </a:spcBef>
              <a:spcAft>
                <a:spcPts val="0"/>
              </a:spcAft>
              <a:buClr>
                <a:srgbClr val="FFC39F"/>
              </a:buClr>
              <a:buSzPts val="1400"/>
              <a:buNone/>
              <a:defRPr sz="1400">
                <a:solidFill>
                  <a:srgbClr val="FFC39F"/>
                </a:solidFill>
              </a:defRPr>
            </a:lvl4pPr>
            <a:lvl5pPr lvl="4" rtl="0" algn="ctr">
              <a:spcBef>
                <a:spcPts val="0"/>
              </a:spcBef>
              <a:spcAft>
                <a:spcPts val="0"/>
              </a:spcAft>
              <a:buClr>
                <a:srgbClr val="FFC39F"/>
              </a:buClr>
              <a:buSzPts val="1400"/>
              <a:buNone/>
              <a:defRPr sz="1400">
                <a:solidFill>
                  <a:srgbClr val="FFC39F"/>
                </a:solidFill>
              </a:defRPr>
            </a:lvl5pPr>
            <a:lvl6pPr lvl="5" rtl="0" algn="ctr">
              <a:spcBef>
                <a:spcPts val="0"/>
              </a:spcBef>
              <a:spcAft>
                <a:spcPts val="0"/>
              </a:spcAft>
              <a:buClr>
                <a:srgbClr val="FFC39F"/>
              </a:buClr>
              <a:buSzPts val="1400"/>
              <a:buNone/>
              <a:defRPr sz="1400">
                <a:solidFill>
                  <a:srgbClr val="FFC39F"/>
                </a:solidFill>
              </a:defRPr>
            </a:lvl6pPr>
            <a:lvl7pPr lvl="6" rtl="0" algn="ctr">
              <a:spcBef>
                <a:spcPts val="0"/>
              </a:spcBef>
              <a:spcAft>
                <a:spcPts val="0"/>
              </a:spcAft>
              <a:buClr>
                <a:srgbClr val="FFC39F"/>
              </a:buClr>
              <a:buSzPts val="1400"/>
              <a:buNone/>
              <a:defRPr sz="1400">
                <a:solidFill>
                  <a:srgbClr val="FFC39F"/>
                </a:solidFill>
              </a:defRPr>
            </a:lvl7pPr>
            <a:lvl8pPr lvl="7" rtl="0" algn="ctr">
              <a:spcBef>
                <a:spcPts val="0"/>
              </a:spcBef>
              <a:spcAft>
                <a:spcPts val="0"/>
              </a:spcAft>
              <a:buClr>
                <a:srgbClr val="FFC39F"/>
              </a:buClr>
              <a:buSzPts val="1400"/>
              <a:buNone/>
              <a:defRPr sz="1400">
                <a:solidFill>
                  <a:srgbClr val="FFC39F"/>
                </a:solidFill>
              </a:defRPr>
            </a:lvl8pPr>
            <a:lvl9pPr lvl="8" rtl="0" algn="ctr">
              <a:spcBef>
                <a:spcPts val="0"/>
              </a:spcBef>
              <a:spcAft>
                <a:spcPts val="0"/>
              </a:spcAft>
              <a:buClr>
                <a:srgbClr val="FFC39F"/>
              </a:buClr>
              <a:buSzPts val="1400"/>
              <a:buNone/>
              <a:defRPr sz="1400">
                <a:solidFill>
                  <a:srgbClr val="FFC39F"/>
                </a:solidFill>
              </a:defRPr>
            </a:lvl9pPr>
          </a:lstStyle>
          <a:p/>
        </p:txBody>
      </p:sp>
      <p:sp>
        <p:nvSpPr>
          <p:cNvPr id="152" name="Google Shape;152;p22"/>
          <p:cNvSpPr txBox="1"/>
          <p:nvPr>
            <p:ph idx="14" type="subTitle"/>
          </p:nvPr>
        </p:nvSpPr>
        <p:spPr>
          <a:xfrm>
            <a:off x="5875671" y="3470825"/>
            <a:ext cx="23562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200"/>
            </a:lvl1pPr>
            <a:lvl2pPr lvl="1" rtl="0" algn="ctr">
              <a:lnSpc>
                <a:spcPct val="100000"/>
              </a:lnSpc>
              <a:spcBef>
                <a:spcPts val="1600"/>
              </a:spcBef>
              <a:spcAft>
                <a:spcPts val="0"/>
              </a:spcAft>
              <a:buNone/>
              <a:defRPr sz="1200"/>
            </a:lvl2pPr>
            <a:lvl3pPr lvl="2" rtl="0" algn="ctr">
              <a:lnSpc>
                <a:spcPct val="100000"/>
              </a:lnSpc>
              <a:spcBef>
                <a:spcPts val="1600"/>
              </a:spcBef>
              <a:spcAft>
                <a:spcPts val="0"/>
              </a:spcAft>
              <a:buNone/>
              <a:defRPr sz="1200"/>
            </a:lvl3pPr>
            <a:lvl4pPr lvl="3" rtl="0" algn="ctr">
              <a:lnSpc>
                <a:spcPct val="100000"/>
              </a:lnSpc>
              <a:spcBef>
                <a:spcPts val="1600"/>
              </a:spcBef>
              <a:spcAft>
                <a:spcPts val="0"/>
              </a:spcAft>
              <a:buNone/>
              <a:defRPr sz="1200"/>
            </a:lvl4pPr>
            <a:lvl5pPr lvl="4" rtl="0" algn="ctr">
              <a:lnSpc>
                <a:spcPct val="100000"/>
              </a:lnSpc>
              <a:spcBef>
                <a:spcPts val="1600"/>
              </a:spcBef>
              <a:spcAft>
                <a:spcPts val="0"/>
              </a:spcAft>
              <a:buNone/>
              <a:defRPr sz="1200"/>
            </a:lvl5pPr>
            <a:lvl6pPr lvl="5" rtl="0" algn="ctr">
              <a:lnSpc>
                <a:spcPct val="100000"/>
              </a:lnSpc>
              <a:spcBef>
                <a:spcPts val="1600"/>
              </a:spcBef>
              <a:spcAft>
                <a:spcPts val="0"/>
              </a:spcAft>
              <a:buNone/>
              <a:defRPr sz="1200"/>
            </a:lvl6pPr>
            <a:lvl7pPr lvl="6" rtl="0" algn="ctr">
              <a:lnSpc>
                <a:spcPct val="100000"/>
              </a:lnSpc>
              <a:spcBef>
                <a:spcPts val="1600"/>
              </a:spcBef>
              <a:spcAft>
                <a:spcPts val="0"/>
              </a:spcAft>
              <a:buNone/>
              <a:defRPr sz="1200"/>
            </a:lvl7pPr>
            <a:lvl8pPr lvl="7" rtl="0" algn="ctr">
              <a:lnSpc>
                <a:spcPct val="100000"/>
              </a:lnSpc>
              <a:spcBef>
                <a:spcPts val="1600"/>
              </a:spcBef>
              <a:spcAft>
                <a:spcPts val="0"/>
              </a:spcAft>
              <a:buNone/>
              <a:defRPr sz="1200"/>
            </a:lvl8pPr>
            <a:lvl9pPr lvl="8" rtl="0" algn="ctr">
              <a:lnSpc>
                <a:spcPct val="100000"/>
              </a:lnSpc>
              <a:spcBef>
                <a:spcPts val="1600"/>
              </a:spcBef>
              <a:spcAft>
                <a:spcPts val="1600"/>
              </a:spcAft>
              <a:buNone/>
              <a:defRPr sz="1200"/>
            </a:lvl9pPr>
          </a:lstStyle>
          <a:p/>
        </p:txBody>
      </p:sp>
      <p:sp>
        <p:nvSpPr>
          <p:cNvPr id="153" name="Google Shape;153;p22"/>
          <p:cNvSpPr txBox="1"/>
          <p:nvPr>
            <p:ph idx="15" type="title"/>
          </p:nvPr>
        </p:nvSpPr>
        <p:spPr>
          <a:xfrm>
            <a:off x="720000" y="1003925"/>
            <a:ext cx="36858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18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1_1_1_1_1_1_1">
    <p:bg>
      <p:bgPr>
        <a:gradFill>
          <a:gsLst>
            <a:gs pos="0">
              <a:schemeClr val="dk1"/>
            </a:gs>
            <a:gs pos="100000">
              <a:schemeClr val="lt2"/>
            </a:gs>
          </a:gsLst>
          <a:lin ang="2698631" scaled="0"/>
        </a:gradFill>
      </p:bgPr>
    </p:bg>
    <p:spTree>
      <p:nvGrpSpPr>
        <p:cNvPr id="154" name="Shape 154"/>
        <p:cNvGrpSpPr/>
        <p:nvPr/>
      </p:nvGrpSpPr>
      <p:grpSpPr>
        <a:xfrm>
          <a:off x="0" y="0"/>
          <a:ext cx="0" cy="0"/>
          <a:chOff x="0" y="0"/>
          <a:chExt cx="0" cy="0"/>
        </a:xfrm>
      </p:grpSpPr>
      <p:sp>
        <p:nvSpPr>
          <p:cNvPr id="155" name="Google Shape;155;p23"/>
          <p:cNvSpPr/>
          <p:nvPr/>
        </p:nvSpPr>
        <p:spPr>
          <a:xfrm>
            <a:off x="2709980" y="25"/>
            <a:ext cx="6434014" cy="5143405"/>
          </a:xfrm>
          <a:custGeom>
            <a:rect b="b" l="l" r="r" t="t"/>
            <a:pathLst>
              <a:path extrusionOk="0" h="104334" w="130514">
                <a:moveTo>
                  <a:pt x="100994" y="0"/>
                </a:moveTo>
                <a:cubicBezTo>
                  <a:pt x="100994" y="0"/>
                  <a:pt x="86231" y="3585"/>
                  <a:pt x="91811" y="31162"/>
                </a:cubicBezTo>
                <a:cubicBezTo>
                  <a:pt x="96364" y="53637"/>
                  <a:pt x="94006" y="81607"/>
                  <a:pt x="66172" y="81607"/>
                </a:cubicBezTo>
                <a:cubicBezTo>
                  <a:pt x="65925" y="81607"/>
                  <a:pt x="65676" y="81604"/>
                  <a:pt x="65425" y="81600"/>
                </a:cubicBezTo>
                <a:cubicBezTo>
                  <a:pt x="55492" y="81425"/>
                  <a:pt x="44349" y="76049"/>
                  <a:pt x="33001" y="76049"/>
                </a:cubicBezTo>
                <a:cubicBezTo>
                  <a:pt x="27645" y="76049"/>
                  <a:pt x="22243" y="77246"/>
                  <a:pt x="16902" y="80753"/>
                </a:cubicBezTo>
                <a:cubicBezTo>
                  <a:pt x="2879" y="89963"/>
                  <a:pt x="1" y="104334"/>
                  <a:pt x="1" y="104334"/>
                </a:cubicBezTo>
                <a:lnTo>
                  <a:pt x="130513" y="104334"/>
                </a:lnTo>
                <a:lnTo>
                  <a:pt x="130513" y="0"/>
                </a:lnTo>
                <a:close/>
              </a:path>
            </a:pathLst>
          </a:custGeom>
          <a:gradFill>
            <a:gsLst>
              <a:gs pos="0">
                <a:schemeClr val="dk1"/>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23"/>
          <p:cNvSpPr/>
          <p:nvPr/>
        </p:nvSpPr>
        <p:spPr>
          <a:xfrm>
            <a:off x="3535716" y="1862963"/>
            <a:ext cx="5608281" cy="3280502"/>
          </a:xfrm>
          <a:custGeom>
            <a:rect b="b" l="l" r="r" t="t"/>
            <a:pathLst>
              <a:path extrusionOk="0" h="66545" w="113764">
                <a:moveTo>
                  <a:pt x="113763" y="1"/>
                </a:moveTo>
                <a:cubicBezTo>
                  <a:pt x="113763" y="1"/>
                  <a:pt x="94363" y="5103"/>
                  <a:pt x="77775" y="33272"/>
                </a:cubicBezTo>
                <a:cubicBezTo>
                  <a:pt x="67864" y="50104"/>
                  <a:pt x="57286" y="53491"/>
                  <a:pt x="45819" y="53491"/>
                </a:cubicBezTo>
                <a:cubicBezTo>
                  <a:pt x="38095" y="53491"/>
                  <a:pt x="29967" y="51954"/>
                  <a:pt x="21367" y="51954"/>
                </a:cubicBezTo>
                <a:cubicBezTo>
                  <a:pt x="0" y="51954"/>
                  <a:pt x="792" y="66545"/>
                  <a:pt x="792" y="66545"/>
                </a:cubicBezTo>
                <a:lnTo>
                  <a:pt x="113763" y="66545"/>
                </a:lnTo>
                <a:lnTo>
                  <a:pt x="113763" y="1"/>
                </a:lnTo>
                <a:close/>
              </a:path>
            </a:pathLst>
          </a:custGeom>
          <a:gradFill>
            <a:gsLst>
              <a:gs pos="0">
                <a:schemeClr val="dk1"/>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23"/>
          <p:cNvSpPr/>
          <p:nvPr/>
        </p:nvSpPr>
        <p:spPr>
          <a:xfrm>
            <a:off x="0" y="25"/>
            <a:ext cx="5262064" cy="3072467"/>
          </a:xfrm>
          <a:custGeom>
            <a:rect b="b" l="l" r="r" t="t"/>
            <a:pathLst>
              <a:path extrusionOk="0" h="62325" w="106741">
                <a:moveTo>
                  <a:pt x="106740" y="0"/>
                </a:moveTo>
                <a:lnTo>
                  <a:pt x="1" y="83"/>
                </a:lnTo>
                <a:lnTo>
                  <a:pt x="1" y="61346"/>
                </a:lnTo>
                <a:cubicBezTo>
                  <a:pt x="1" y="61346"/>
                  <a:pt x="3546" y="62324"/>
                  <a:pt x="8431" y="62324"/>
                </a:cubicBezTo>
                <a:cubicBezTo>
                  <a:pt x="17345" y="62324"/>
                  <a:pt x="30721" y="59067"/>
                  <a:pt x="35169" y="40668"/>
                </a:cubicBezTo>
                <a:cubicBezTo>
                  <a:pt x="39815" y="21454"/>
                  <a:pt x="48059" y="15875"/>
                  <a:pt x="55684" y="15875"/>
                </a:cubicBezTo>
                <a:cubicBezTo>
                  <a:pt x="59361" y="15875"/>
                  <a:pt x="62895" y="17173"/>
                  <a:pt x="65811" y="18864"/>
                </a:cubicBezTo>
                <a:cubicBezTo>
                  <a:pt x="71333" y="22067"/>
                  <a:pt x="77411" y="23685"/>
                  <a:pt x="83155" y="23685"/>
                </a:cubicBezTo>
                <a:cubicBezTo>
                  <a:pt x="95750" y="23685"/>
                  <a:pt x="106740" y="15906"/>
                  <a:pt x="106740" y="0"/>
                </a:cubicBezTo>
                <a:close/>
              </a:path>
            </a:pathLst>
          </a:custGeom>
          <a:gradFill>
            <a:gsLst>
              <a:gs pos="0">
                <a:schemeClr val="dk1"/>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23"/>
          <p:cNvSpPr txBox="1"/>
          <p:nvPr>
            <p:ph type="ctrTitle"/>
          </p:nvPr>
        </p:nvSpPr>
        <p:spPr>
          <a:xfrm>
            <a:off x="630353" y="1623275"/>
            <a:ext cx="3852000" cy="2052600"/>
          </a:xfrm>
          <a:prstGeom prst="rect">
            <a:avLst/>
          </a:prstGeom>
        </p:spPr>
        <p:txBody>
          <a:bodyPr anchorCtr="0" anchor="t" bIns="91425" lIns="91425" spcFirstLastPara="1" rIns="91425" wrap="square" tIns="91425">
            <a:noAutofit/>
          </a:bodyPr>
          <a:lstStyle>
            <a:lvl1pPr lvl="0" rtl="0">
              <a:spcBef>
                <a:spcPts val="0"/>
              </a:spcBef>
              <a:spcAft>
                <a:spcPts val="0"/>
              </a:spcAft>
              <a:buSzPts val="5200"/>
              <a:buNone/>
              <a:defRPr sz="60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59" name="Google Shape;159;p23"/>
          <p:cNvSpPr txBox="1"/>
          <p:nvPr>
            <p:ph idx="1" type="subTitle"/>
          </p:nvPr>
        </p:nvSpPr>
        <p:spPr>
          <a:xfrm>
            <a:off x="5459625" y="1690025"/>
            <a:ext cx="2961000" cy="13791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2800"/>
              <a:buNone/>
              <a:defRPr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60" name="Google Shape;160;p23"/>
          <p:cNvSpPr txBox="1"/>
          <p:nvPr/>
        </p:nvSpPr>
        <p:spPr>
          <a:xfrm>
            <a:off x="5109350" y="3272825"/>
            <a:ext cx="3311100" cy="460800"/>
          </a:xfrm>
          <a:prstGeom prst="rect">
            <a:avLst/>
          </a:prstGeom>
          <a:noFill/>
          <a:ln>
            <a:noFill/>
          </a:ln>
        </p:spPr>
        <p:txBody>
          <a:bodyPr anchorCtr="0" anchor="t" bIns="91425" lIns="91425" spcFirstLastPara="1" rIns="91425" wrap="square" tIns="91425">
            <a:noAutofit/>
          </a:bodyPr>
          <a:lstStyle/>
          <a:p>
            <a:pPr indent="0" lvl="0" marL="0" rtl="0" algn="r">
              <a:spcBef>
                <a:spcPts val="300"/>
              </a:spcBef>
              <a:spcAft>
                <a:spcPts val="0"/>
              </a:spcAft>
              <a:buNone/>
            </a:pPr>
            <a:r>
              <a:rPr lang="en" sz="1000">
                <a:solidFill>
                  <a:schemeClr val="lt1"/>
                </a:solidFill>
                <a:latin typeface="Muli"/>
                <a:ea typeface="Muli"/>
                <a:cs typeface="Muli"/>
                <a:sym typeface="Muli"/>
              </a:rPr>
              <a:t>CREDITS: This presentation template was created by </a:t>
            </a:r>
            <a:r>
              <a:rPr b="1" lang="en" sz="1000">
                <a:solidFill>
                  <a:schemeClr val="lt1"/>
                </a:solidFill>
                <a:uFill>
                  <a:noFill/>
                </a:uFill>
                <a:latin typeface="Muli"/>
                <a:ea typeface="Muli"/>
                <a:cs typeface="Muli"/>
                <a:sym typeface="Muli"/>
                <a:hlinkClick r:id="rId2">
                  <a:extLst>
                    <a:ext uri="{A12FA001-AC4F-418D-AE19-62706E023703}">
                      <ahyp:hlinkClr val="tx"/>
                    </a:ext>
                  </a:extLst>
                </a:hlinkClick>
              </a:rPr>
              <a:t>Slidesgo</a:t>
            </a:r>
            <a:r>
              <a:rPr lang="en" sz="1000">
                <a:solidFill>
                  <a:schemeClr val="lt1"/>
                </a:solidFill>
                <a:latin typeface="Muli"/>
                <a:ea typeface="Muli"/>
                <a:cs typeface="Muli"/>
                <a:sym typeface="Muli"/>
              </a:rPr>
              <a:t>, including icons by </a:t>
            </a:r>
            <a:r>
              <a:rPr b="1" lang="en" sz="1000">
                <a:solidFill>
                  <a:schemeClr val="lt1"/>
                </a:solidFill>
                <a:uFill>
                  <a:noFill/>
                </a:uFill>
                <a:latin typeface="Muli"/>
                <a:ea typeface="Muli"/>
                <a:cs typeface="Muli"/>
                <a:sym typeface="Muli"/>
                <a:hlinkClick r:id="rId3">
                  <a:extLst>
                    <a:ext uri="{A12FA001-AC4F-418D-AE19-62706E023703}">
                      <ahyp:hlinkClr val="tx"/>
                    </a:ext>
                  </a:extLst>
                </a:hlinkClick>
              </a:rPr>
              <a:t>Flaticon</a:t>
            </a:r>
            <a:r>
              <a:rPr lang="en" sz="1000">
                <a:solidFill>
                  <a:schemeClr val="lt1"/>
                </a:solidFill>
                <a:latin typeface="Muli"/>
                <a:ea typeface="Muli"/>
                <a:cs typeface="Muli"/>
                <a:sym typeface="Muli"/>
              </a:rPr>
              <a:t>, and infographics &amp; images by </a:t>
            </a:r>
            <a:r>
              <a:rPr b="1" lang="en" sz="1000">
                <a:solidFill>
                  <a:schemeClr val="lt1"/>
                </a:solidFill>
                <a:uFill>
                  <a:noFill/>
                </a:uFill>
                <a:latin typeface="Muli"/>
                <a:ea typeface="Muli"/>
                <a:cs typeface="Muli"/>
                <a:sym typeface="Muli"/>
                <a:hlinkClick r:id="rId4">
                  <a:extLst>
                    <a:ext uri="{A12FA001-AC4F-418D-AE19-62706E023703}">
                      <ahyp:hlinkClr val="tx"/>
                    </a:ext>
                  </a:extLst>
                </a:hlinkClick>
              </a:rPr>
              <a:t>Freepik</a:t>
            </a:r>
            <a:r>
              <a:rPr lang="en" sz="1000">
                <a:solidFill>
                  <a:schemeClr val="lt1"/>
                </a:solidFill>
                <a:latin typeface="Muli"/>
                <a:ea typeface="Muli"/>
                <a:cs typeface="Muli"/>
                <a:sym typeface="Muli"/>
              </a:rPr>
              <a:t>. </a:t>
            </a:r>
            <a:endParaRPr sz="1000">
              <a:solidFill>
                <a:schemeClr val="lt1"/>
              </a:solidFill>
              <a:latin typeface="Muli"/>
              <a:ea typeface="Muli"/>
              <a:cs typeface="Muli"/>
              <a:sym typeface="Muli"/>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TITLE_AND_BODY_1">
    <p:bg>
      <p:bgPr>
        <a:gradFill>
          <a:gsLst>
            <a:gs pos="0">
              <a:schemeClr val="dk1"/>
            </a:gs>
            <a:gs pos="100000">
              <a:schemeClr val="lt2"/>
            </a:gs>
          </a:gsLst>
          <a:lin ang="0" scaled="0"/>
        </a:gradFill>
      </p:bgPr>
    </p:bg>
    <p:spTree>
      <p:nvGrpSpPr>
        <p:cNvPr id="161" name="Shape 161"/>
        <p:cNvGrpSpPr/>
        <p:nvPr/>
      </p:nvGrpSpPr>
      <p:grpSpPr>
        <a:xfrm>
          <a:off x="0" y="0"/>
          <a:ext cx="0" cy="0"/>
          <a:chOff x="0" y="0"/>
          <a:chExt cx="0" cy="0"/>
        </a:xfrm>
      </p:grpSpPr>
      <p:sp>
        <p:nvSpPr>
          <p:cNvPr id="162" name="Google Shape;162;p24"/>
          <p:cNvSpPr/>
          <p:nvPr/>
        </p:nvSpPr>
        <p:spPr>
          <a:xfrm>
            <a:off x="2709968" y="25"/>
            <a:ext cx="6434014" cy="5143405"/>
          </a:xfrm>
          <a:custGeom>
            <a:rect b="b" l="l" r="r" t="t"/>
            <a:pathLst>
              <a:path extrusionOk="0" h="104334" w="130514">
                <a:moveTo>
                  <a:pt x="100994" y="0"/>
                </a:moveTo>
                <a:cubicBezTo>
                  <a:pt x="100994" y="0"/>
                  <a:pt x="86231" y="3585"/>
                  <a:pt x="91811" y="31162"/>
                </a:cubicBezTo>
                <a:cubicBezTo>
                  <a:pt x="96364" y="53637"/>
                  <a:pt x="94006" y="81607"/>
                  <a:pt x="66172" y="81607"/>
                </a:cubicBezTo>
                <a:cubicBezTo>
                  <a:pt x="65925" y="81607"/>
                  <a:pt x="65676" y="81604"/>
                  <a:pt x="65425" y="81600"/>
                </a:cubicBezTo>
                <a:cubicBezTo>
                  <a:pt x="55492" y="81425"/>
                  <a:pt x="44349" y="76049"/>
                  <a:pt x="33001" y="76049"/>
                </a:cubicBezTo>
                <a:cubicBezTo>
                  <a:pt x="27645" y="76049"/>
                  <a:pt x="22243" y="77246"/>
                  <a:pt x="16902" y="80753"/>
                </a:cubicBezTo>
                <a:cubicBezTo>
                  <a:pt x="2879" y="89963"/>
                  <a:pt x="1" y="104334"/>
                  <a:pt x="1" y="104334"/>
                </a:cubicBezTo>
                <a:lnTo>
                  <a:pt x="130513" y="104334"/>
                </a:lnTo>
                <a:lnTo>
                  <a:pt x="130513" y="0"/>
                </a:lnTo>
                <a:close/>
              </a:path>
            </a:pathLst>
          </a:custGeom>
          <a:gradFill>
            <a:gsLst>
              <a:gs pos="0">
                <a:schemeClr val="dk1"/>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24"/>
          <p:cNvSpPr/>
          <p:nvPr/>
        </p:nvSpPr>
        <p:spPr>
          <a:xfrm>
            <a:off x="0" y="4067"/>
            <a:ext cx="5996055" cy="4459748"/>
          </a:xfrm>
          <a:custGeom>
            <a:rect b="b" l="l" r="r" t="t"/>
            <a:pathLst>
              <a:path extrusionOk="0" h="90466" w="121630">
                <a:moveTo>
                  <a:pt x="1" y="1"/>
                </a:moveTo>
                <a:lnTo>
                  <a:pt x="1" y="89520"/>
                </a:lnTo>
                <a:cubicBezTo>
                  <a:pt x="2415" y="90107"/>
                  <a:pt x="5391" y="90466"/>
                  <a:pt x="8641" y="90466"/>
                </a:cubicBezTo>
                <a:cubicBezTo>
                  <a:pt x="21536" y="90466"/>
                  <a:pt x="38723" y="84819"/>
                  <a:pt x="42056" y="65440"/>
                </a:cubicBezTo>
                <a:cubicBezTo>
                  <a:pt x="45105" y="47715"/>
                  <a:pt x="48968" y="43796"/>
                  <a:pt x="57073" y="43796"/>
                </a:cubicBezTo>
                <a:cubicBezTo>
                  <a:pt x="63200" y="43796"/>
                  <a:pt x="71751" y="46035"/>
                  <a:pt x="84206" y="46243"/>
                </a:cubicBezTo>
                <a:cubicBezTo>
                  <a:pt x="84456" y="46247"/>
                  <a:pt x="84703" y="46249"/>
                  <a:pt x="84948" y="46249"/>
                </a:cubicBezTo>
                <a:cubicBezTo>
                  <a:pt x="121629" y="46249"/>
                  <a:pt x="111539" y="1"/>
                  <a:pt x="111539" y="1"/>
                </a:cubicBezTo>
                <a:close/>
              </a:path>
            </a:pathLst>
          </a:custGeom>
          <a:gradFill>
            <a:gsLst>
              <a:gs pos="0">
                <a:schemeClr val="dk1"/>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24"/>
          <p:cNvSpPr/>
          <p:nvPr/>
        </p:nvSpPr>
        <p:spPr>
          <a:xfrm>
            <a:off x="3535704" y="1862963"/>
            <a:ext cx="5608281" cy="3280502"/>
          </a:xfrm>
          <a:custGeom>
            <a:rect b="b" l="l" r="r" t="t"/>
            <a:pathLst>
              <a:path extrusionOk="0" h="66545" w="113764">
                <a:moveTo>
                  <a:pt x="113763" y="1"/>
                </a:moveTo>
                <a:cubicBezTo>
                  <a:pt x="113763" y="1"/>
                  <a:pt x="94363" y="5103"/>
                  <a:pt x="77775" y="33272"/>
                </a:cubicBezTo>
                <a:cubicBezTo>
                  <a:pt x="67864" y="50104"/>
                  <a:pt x="57286" y="53491"/>
                  <a:pt x="45819" y="53491"/>
                </a:cubicBezTo>
                <a:cubicBezTo>
                  <a:pt x="38095" y="53491"/>
                  <a:pt x="29967" y="51954"/>
                  <a:pt x="21367" y="51954"/>
                </a:cubicBezTo>
                <a:cubicBezTo>
                  <a:pt x="0" y="51954"/>
                  <a:pt x="792" y="66545"/>
                  <a:pt x="792" y="66545"/>
                </a:cubicBezTo>
                <a:lnTo>
                  <a:pt x="113763" y="66545"/>
                </a:lnTo>
                <a:lnTo>
                  <a:pt x="113763" y="1"/>
                </a:lnTo>
                <a:close/>
              </a:path>
            </a:pathLst>
          </a:custGeom>
          <a:gradFill>
            <a:gsLst>
              <a:gs pos="0">
                <a:schemeClr val="dk1"/>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24"/>
          <p:cNvSpPr txBox="1"/>
          <p:nvPr>
            <p:ph type="title"/>
          </p:nvPr>
        </p:nvSpPr>
        <p:spPr>
          <a:xfrm>
            <a:off x="720000" y="445025"/>
            <a:ext cx="7701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18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66" name="Google Shape;166;p24"/>
          <p:cNvSpPr txBox="1"/>
          <p:nvPr>
            <p:ph idx="1" type="body"/>
          </p:nvPr>
        </p:nvSpPr>
        <p:spPr>
          <a:xfrm>
            <a:off x="720000" y="1152475"/>
            <a:ext cx="7701000" cy="3416400"/>
          </a:xfrm>
          <a:prstGeom prst="rect">
            <a:avLst/>
          </a:prstGeom>
          <a:noFill/>
        </p:spPr>
        <p:txBody>
          <a:bodyPr anchorCtr="0" anchor="t" bIns="91425" lIns="91425" spcFirstLastPara="1" rIns="91425" wrap="square" tIns="91425">
            <a:noAutofit/>
          </a:bodyPr>
          <a:lstStyle>
            <a:lvl1pPr indent="-292100" lvl="0" marL="457200" rtl="0">
              <a:lnSpc>
                <a:spcPct val="100000"/>
              </a:lnSpc>
              <a:spcBef>
                <a:spcPts val="0"/>
              </a:spcBef>
              <a:spcAft>
                <a:spcPts val="0"/>
              </a:spcAft>
              <a:buClr>
                <a:srgbClr val="20293B"/>
              </a:buClr>
              <a:buSzPts val="1000"/>
              <a:buFont typeface="Abel"/>
              <a:buChar char="●"/>
              <a:defRPr sz="1200"/>
            </a:lvl1pPr>
            <a:lvl2pPr indent="-317500" lvl="1" marL="914400" rtl="0">
              <a:spcBef>
                <a:spcPts val="0"/>
              </a:spcBef>
              <a:spcAft>
                <a:spcPts val="0"/>
              </a:spcAft>
              <a:buClr>
                <a:srgbClr val="20293B"/>
              </a:buClr>
              <a:buSzPts val="1400"/>
              <a:buFont typeface="Arial"/>
              <a:buChar char="○"/>
              <a:defRPr/>
            </a:lvl2pPr>
            <a:lvl3pPr indent="-317500" lvl="2" marL="1371600" rtl="0">
              <a:spcBef>
                <a:spcPts val="1600"/>
              </a:spcBef>
              <a:spcAft>
                <a:spcPts val="0"/>
              </a:spcAft>
              <a:buClr>
                <a:srgbClr val="20293B"/>
              </a:buClr>
              <a:buSzPts val="1400"/>
              <a:buFont typeface="Arial"/>
              <a:buChar char="■"/>
              <a:defRPr/>
            </a:lvl3pPr>
            <a:lvl4pPr indent="-317500" lvl="3" marL="1828800" rtl="0">
              <a:spcBef>
                <a:spcPts val="1600"/>
              </a:spcBef>
              <a:spcAft>
                <a:spcPts val="0"/>
              </a:spcAft>
              <a:buClr>
                <a:srgbClr val="20293B"/>
              </a:buClr>
              <a:buSzPts val="1400"/>
              <a:buFont typeface="Arial"/>
              <a:buChar char="●"/>
              <a:defRPr/>
            </a:lvl4pPr>
            <a:lvl5pPr indent="-317500" lvl="4" marL="2286000" rtl="0">
              <a:spcBef>
                <a:spcPts val="1600"/>
              </a:spcBef>
              <a:spcAft>
                <a:spcPts val="0"/>
              </a:spcAft>
              <a:buClr>
                <a:srgbClr val="20293B"/>
              </a:buClr>
              <a:buSzPts val="1400"/>
              <a:buFont typeface="Arial"/>
              <a:buChar char="○"/>
              <a:defRPr/>
            </a:lvl5pPr>
            <a:lvl6pPr indent="-317500" lvl="5" marL="2743200" rtl="0">
              <a:spcBef>
                <a:spcPts val="1600"/>
              </a:spcBef>
              <a:spcAft>
                <a:spcPts val="0"/>
              </a:spcAft>
              <a:buClr>
                <a:srgbClr val="20293B"/>
              </a:buClr>
              <a:buSzPts val="1400"/>
              <a:buFont typeface="Arial"/>
              <a:buChar char="■"/>
              <a:defRPr/>
            </a:lvl6pPr>
            <a:lvl7pPr indent="-317500" lvl="6" marL="3200400" rtl="0">
              <a:spcBef>
                <a:spcPts val="1600"/>
              </a:spcBef>
              <a:spcAft>
                <a:spcPts val="0"/>
              </a:spcAft>
              <a:buClr>
                <a:srgbClr val="20293B"/>
              </a:buClr>
              <a:buSzPts val="1400"/>
              <a:buFont typeface="Arial"/>
              <a:buChar char="●"/>
              <a:defRPr/>
            </a:lvl7pPr>
            <a:lvl8pPr indent="-317500" lvl="7" marL="3657600" rtl="0">
              <a:spcBef>
                <a:spcPts val="1600"/>
              </a:spcBef>
              <a:spcAft>
                <a:spcPts val="0"/>
              </a:spcAft>
              <a:buClr>
                <a:srgbClr val="20293B"/>
              </a:buClr>
              <a:buSzPts val="1400"/>
              <a:buFont typeface="Arial"/>
              <a:buChar char="○"/>
              <a:defRPr/>
            </a:lvl8pPr>
            <a:lvl9pPr indent="-317500" lvl="8" marL="4114800" rtl="0">
              <a:spcBef>
                <a:spcPts val="1600"/>
              </a:spcBef>
              <a:spcAft>
                <a:spcPts val="1600"/>
              </a:spcAft>
              <a:buClr>
                <a:srgbClr val="20293B"/>
              </a:buClr>
              <a:buSzPts val="1400"/>
              <a:buFont typeface="Arial"/>
              <a:buChar char="■"/>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_1_1_1_1_1_1_1">
    <p:bg>
      <p:bgPr>
        <a:gradFill>
          <a:gsLst>
            <a:gs pos="0">
              <a:schemeClr val="dk1"/>
            </a:gs>
            <a:gs pos="100000">
              <a:schemeClr val="lt2"/>
            </a:gs>
          </a:gsLst>
          <a:lin ang="2698631" scaled="0"/>
        </a:gradFill>
      </p:bgPr>
    </p:bg>
    <p:spTree>
      <p:nvGrpSpPr>
        <p:cNvPr id="167" name="Shape 167"/>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gradFill>
          <a:gsLst>
            <a:gs pos="0">
              <a:schemeClr val="lt2"/>
            </a:gs>
            <a:gs pos="100000">
              <a:schemeClr val="dk1"/>
            </a:gs>
          </a:gsLst>
          <a:lin ang="2698631" scaled="0"/>
        </a:gradFill>
      </p:bgPr>
    </p:bg>
    <p:spTree>
      <p:nvGrpSpPr>
        <p:cNvPr id="22" name="Shape 22"/>
        <p:cNvGrpSpPr/>
        <p:nvPr/>
      </p:nvGrpSpPr>
      <p:grpSpPr>
        <a:xfrm>
          <a:off x="0" y="0"/>
          <a:ext cx="0" cy="0"/>
          <a:chOff x="0" y="0"/>
          <a:chExt cx="0" cy="0"/>
        </a:xfrm>
      </p:grpSpPr>
      <p:sp>
        <p:nvSpPr>
          <p:cNvPr id="23" name="Google Shape;23;p4"/>
          <p:cNvSpPr/>
          <p:nvPr/>
        </p:nvSpPr>
        <p:spPr>
          <a:xfrm flipH="1">
            <a:off x="3" y="25"/>
            <a:ext cx="6434014" cy="5143405"/>
          </a:xfrm>
          <a:custGeom>
            <a:rect b="b" l="l" r="r" t="t"/>
            <a:pathLst>
              <a:path extrusionOk="0" h="104334" w="130514">
                <a:moveTo>
                  <a:pt x="100994" y="0"/>
                </a:moveTo>
                <a:cubicBezTo>
                  <a:pt x="100994" y="0"/>
                  <a:pt x="86231" y="3585"/>
                  <a:pt x="91811" y="31162"/>
                </a:cubicBezTo>
                <a:cubicBezTo>
                  <a:pt x="96364" y="53637"/>
                  <a:pt x="94006" y="81607"/>
                  <a:pt x="66172" y="81607"/>
                </a:cubicBezTo>
                <a:cubicBezTo>
                  <a:pt x="65925" y="81607"/>
                  <a:pt x="65676" y="81604"/>
                  <a:pt x="65425" y="81600"/>
                </a:cubicBezTo>
                <a:cubicBezTo>
                  <a:pt x="55492" y="81425"/>
                  <a:pt x="44349" y="76049"/>
                  <a:pt x="33001" y="76049"/>
                </a:cubicBezTo>
                <a:cubicBezTo>
                  <a:pt x="27645" y="76049"/>
                  <a:pt x="22243" y="77246"/>
                  <a:pt x="16902" y="80753"/>
                </a:cubicBezTo>
                <a:cubicBezTo>
                  <a:pt x="2879" y="89963"/>
                  <a:pt x="1" y="104334"/>
                  <a:pt x="1" y="104334"/>
                </a:cubicBezTo>
                <a:lnTo>
                  <a:pt x="130513" y="104334"/>
                </a:lnTo>
                <a:lnTo>
                  <a:pt x="130513" y="0"/>
                </a:lnTo>
                <a:close/>
              </a:path>
            </a:pathLst>
          </a:custGeom>
          <a:gradFill>
            <a:gsLst>
              <a:gs pos="0">
                <a:schemeClr val="dk1"/>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4"/>
          <p:cNvSpPr/>
          <p:nvPr/>
        </p:nvSpPr>
        <p:spPr>
          <a:xfrm flipH="1">
            <a:off x="3147929" y="4067"/>
            <a:ext cx="5996055" cy="4459748"/>
          </a:xfrm>
          <a:custGeom>
            <a:rect b="b" l="l" r="r" t="t"/>
            <a:pathLst>
              <a:path extrusionOk="0" h="90466" w="121630">
                <a:moveTo>
                  <a:pt x="1" y="1"/>
                </a:moveTo>
                <a:lnTo>
                  <a:pt x="1" y="89520"/>
                </a:lnTo>
                <a:cubicBezTo>
                  <a:pt x="2415" y="90107"/>
                  <a:pt x="5391" y="90466"/>
                  <a:pt x="8641" y="90466"/>
                </a:cubicBezTo>
                <a:cubicBezTo>
                  <a:pt x="21536" y="90466"/>
                  <a:pt x="38723" y="84819"/>
                  <a:pt x="42056" y="65440"/>
                </a:cubicBezTo>
                <a:cubicBezTo>
                  <a:pt x="45105" y="47715"/>
                  <a:pt x="48968" y="43796"/>
                  <a:pt x="57073" y="43796"/>
                </a:cubicBezTo>
                <a:cubicBezTo>
                  <a:pt x="63200" y="43796"/>
                  <a:pt x="71751" y="46035"/>
                  <a:pt x="84206" y="46243"/>
                </a:cubicBezTo>
                <a:cubicBezTo>
                  <a:pt x="84456" y="46247"/>
                  <a:pt x="84703" y="46249"/>
                  <a:pt x="84948" y="46249"/>
                </a:cubicBezTo>
                <a:cubicBezTo>
                  <a:pt x="121629" y="46249"/>
                  <a:pt x="111539" y="1"/>
                  <a:pt x="111539" y="1"/>
                </a:cubicBezTo>
                <a:close/>
              </a:path>
            </a:pathLst>
          </a:custGeom>
          <a:gradFill>
            <a:gsLst>
              <a:gs pos="0">
                <a:schemeClr val="lt2"/>
              </a:gs>
              <a:gs pos="100000">
                <a:schemeClr val="dk1"/>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4"/>
          <p:cNvSpPr/>
          <p:nvPr/>
        </p:nvSpPr>
        <p:spPr>
          <a:xfrm flipH="1">
            <a:off x="3881932" y="25"/>
            <a:ext cx="5262064" cy="3072467"/>
          </a:xfrm>
          <a:custGeom>
            <a:rect b="b" l="l" r="r" t="t"/>
            <a:pathLst>
              <a:path extrusionOk="0" h="62325" w="106741">
                <a:moveTo>
                  <a:pt x="106740" y="0"/>
                </a:moveTo>
                <a:lnTo>
                  <a:pt x="1" y="83"/>
                </a:lnTo>
                <a:lnTo>
                  <a:pt x="1" y="61346"/>
                </a:lnTo>
                <a:cubicBezTo>
                  <a:pt x="1" y="61346"/>
                  <a:pt x="3546" y="62324"/>
                  <a:pt x="8431" y="62324"/>
                </a:cubicBezTo>
                <a:cubicBezTo>
                  <a:pt x="17345" y="62324"/>
                  <a:pt x="30721" y="59067"/>
                  <a:pt x="35169" y="40668"/>
                </a:cubicBezTo>
                <a:cubicBezTo>
                  <a:pt x="39815" y="21454"/>
                  <a:pt x="48059" y="15875"/>
                  <a:pt x="55684" y="15875"/>
                </a:cubicBezTo>
                <a:cubicBezTo>
                  <a:pt x="59361" y="15875"/>
                  <a:pt x="62895" y="17173"/>
                  <a:pt x="65811" y="18864"/>
                </a:cubicBezTo>
                <a:cubicBezTo>
                  <a:pt x="71333" y="22067"/>
                  <a:pt x="77411" y="23685"/>
                  <a:pt x="83155" y="23685"/>
                </a:cubicBezTo>
                <a:cubicBezTo>
                  <a:pt x="95750" y="23685"/>
                  <a:pt x="106740" y="15906"/>
                  <a:pt x="106740" y="0"/>
                </a:cubicBezTo>
                <a:close/>
              </a:path>
            </a:pathLst>
          </a:custGeom>
          <a:gradFill>
            <a:gsLst>
              <a:gs pos="0">
                <a:schemeClr val="dk1"/>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4"/>
          <p:cNvSpPr/>
          <p:nvPr/>
        </p:nvSpPr>
        <p:spPr>
          <a:xfrm flipH="1">
            <a:off x="0" y="1862963"/>
            <a:ext cx="5608281" cy="3280502"/>
          </a:xfrm>
          <a:custGeom>
            <a:rect b="b" l="l" r="r" t="t"/>
            <a:pathLst>
              <a:path extrusionOk="0" h="66545" w="113764">
                <a:moveTo>
                  <a:pt x="113763" y="1"/>
                </a:moveTo>
                <a:cubicBezTo>
                  <a:pt x="113763" y="1"/>
                  <a:pt x="94363" y="5103"/>
                  <a:pt x="77775" y="33272"/>
                </a:cubicBezTo>
                <a:cubicBezTo>
                  <a:pt x="67864" y="50104"/>
                  <a:pt x="57286" y="53491"/>
                  <a:pt x="45819" y="53491"/>
                </a:cubicBezTo>
                <a:cubicBezTo>
                  <a:pt x="38095" y="53491"/>
                  <a:pt x="29967" y="51954"/>
                  <a:pt x="21367" y="51954"/>
                </a:cubicBezTo>
                <a:cubicBezTo>
                  <a:pt x="0" y="51954"/>
                  <a:pt x="792" y="66545"/>
                  <a:pt x="792" y="66545"/>
                </a:cubicBezTo>
                <a:lnTo>
                  <a:pt x="113763" y="66545"/>
                </a:lnTo>
                <a:lnTo>
                  <a:pt x="113763" y="1"/>
                </a:lnTo>
                <a:close/>
              </a:path>
            </a:pathLst>
          </a:custGeom>
          <a:gradFill>
            <a:gsLst>
              <a:gs pos="0">
                <a:schemeClr val="dk1"/>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txBox="1"/>
          <p:nvPr>
            <p:ph type="title"/>
          </p:nvPr>
        </p:nvSpPr>
        <p:spPr>
          <a:xfrm>
            <a:off x="720000" y="445025"/>
            <a:ext cx="7701000" cy="572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2800"/>
              <a:buNone/>
              <a:defRPr sz="1800">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28" name="Google Shape;28;p4"/>
          <p:cNvSpPr txBox="1"/>
          <p:nvPr>
            <p:ph idx="1" type="body"/>
          </p:nvPr>
        </p:nvSpPr>
        <p:spPr>
          <a:xfrm>
            <a:off x="720000" y="1152475"/>
            <a:ext cx="7701000" cy="3416400"/>
          </a:xfrm>
          <a:prstGeom prst="rect">
            <a:avLst/>
          </a:prstGeom>
          <a:noFill/>
        </p:spPr>
        <p:txBody>
          <a:bodyPr anchorCtr="0" anchor="t" bIns="91425" lIns="91425" spcFirstLastPara="1" rIns="91425" wrap="square" tIns="91425">
            <a:noAutofit/>
          </a:bodyPr>
          <a:lstStyle>
            <a:lvl1pPr indent="-292100" lvl="0" marL="457200">
              <a:lnSpc>
                <a:spcPct val="100000"/>
              </a:lnSpc>
              <a:spcBef>
                <a:spcPts val="0"/>
              </a:spcBef>
              <a:spcAft>
                <a:spcPts val="0"/>
              </a:spcAft>
              <a:buClr>
                <a:schemeClr val="lt1"/>
              </a:buClr>
              <a:buSzPts val="1000"/>
              <a:buFont typeface="Abel"/>
              <a:buChar char="●"/>
              <a:defRPr sz="1200">
                <a:solidFill>
                  <a:schemeClr val="lt1"/>
                </a:solidFill>
              </a:defRPr>
            </a:lvl1pPr>
            <a:lvl2pPr indent="-317500" lvl="1" marL="914400">
              <a:spcBef>
                <a:spcPts val="0"/>
              </a:spcBef>
              <a:spcAft>
                <a:spcPts val="0"/>
              </a:spcAft>
              <a:buClr>
                <a:schemeClr val="lt1"/>
              </a:buClr>
              <a:buSzPts val="1400"/>
              <a:buFont typeface="Arial"/>
              <a:buChar char="○"/>
              <a:defRPr>
                <a:solidFill>
                  <a:schemeClr val="lt1"/>
                </a:solidFill>
              </a:defRPr>
            </a:lvl2pPr>
            <a:lvl3pPr indent="-317500" lvl="2" marL="1371600">
              <a:spcBef>
                <a:spcPts val="1600"/>
              </a:spcBef>
              <a:spcAft>
                <a:spcPts val="0"/>
              </a:spcAft>
              <a:buClr>
                <a:schemeClr val="lt1"/>
              </a:buClr>
              <a:buSzPts val="1400"/>
              <a:buFont typeface="Arial"/>
              <a:buChar char="■"/>
              <a:defRPr>
                <a:solidFill>
                  <a:schemeClr val="lt1"/>
                </a:solidFill>
              </a:defRPr>
            </a:lvl3pPr>
            <a:lvl4pPr indent="-317500" lvl="3" marL="1828800">
              <a:spcBef>
                <a:spcPts val="1600"/>
              </a:spcBef>
              <a:spcAft>
                <a:spcPts val="0"/>
              </a:spcAft>
              <a:buClr>
                <a:schemeClr val="lt1"/>
              </a:buClr>
              <a:buSzPts val="1400"/>
              <a:buFont typeface="Arial"/>
              <a:buChar char="●"/>
              <a:defRPr>
                <a:solidFill>
                  <a:schemeClr val="lt1"/>
                </a:solidFill>
              </a:defRPr>
            </a:lvl4pPr>
            <a:lvl5pPr indent="-317500" lvl="4" marL="2286000">
              <a:spcBef>
                <a:spcPts val="1600"/>
              </a:spcBef>
              <a:spcAft>
                <a:spcPts val="0"/>
              </a:spcAft>
              <a:buClr>
                <a:schemeClr val="lt1"/>
              </a:buClr>
              <a:buSzPts val="1400"/>
              <a:buFont typeface="Arial"/>
              <a:buChar char="○"/>
              <a:defRPr>
                <a:solidFill>
                  <a:schemeClr val="lt1"/>
                </a:solidFill>
              </a:defRPr>
            </a:lvl5pPr>
            <a:lvl6pPr indent="-317500" lvl="5" marL="2743200">
              <a:spcBef>
                <a:spcPts val="1600"/>
              </a:spcBef>
              <a:spcAft>
                <a:spcPts val="0"/>
              </a:spcAft>
              <a:buClr>
                <a:schemeClr val="lt1"/>
              </a:buClr>
              <a:buSzPts val="1400"/>
              <a:buFont typeface="Arial"/>
              <a:buChar char="■"/>
              <a:defRPr>
                <a:solidFill>
                  <a:schemeClr val="lt1"/>
                </a:solidFill>
              </a:defRPr>
            </a:lvl6pPr>
            <a:lvl7pPr indent="-317500" lvl="6" marL="3200400">
              <a:spcBef>
                <a:spcPts val="1600"/>
              </a:spcBef>
              <a:spcAft>
                <a:spcPts val="0"/>
              </a:spcAft>
              <a:buClr>
                <a:schemeClr val="lt1"/>
              </a:buClr>
              <a:buSzPts val="1400"/>
              <a:buFont typeface="Arial"/>
              <a:buChar char="●"/>
              <a:defRPr>
                <a:solidFill>
                  <a:schemeClr val="lt1"/>
                </a:solidFill>
              </a:defRPr>
            </a:lvl7pPr>
            <a:lvl8pPr indent="-317500" lvl="7" marL="3657600">
              <a:spcBef>
                <a:spcPts val="1600"/>
              </a:spcBef>
              <a:spcAft>
                <a:spcPts val="0"/>
              </a:spcAft>
              <a:buClr>
                <a:schemeClr val="lt1"/>
              </a:buClr>
              <a:buSzPts val="1400"/>
              <a:buFont typeface="Arial"/>
              <a:buChar char="○"/>
              <a:defRPr>
                <a:solidFill>
                  <a:schemeClr val="lt1"/>
                </a:solidFill>
              </a:defRPr>
            </a:lvl8pPr>
            <a:lvl9pPr indent="-317500" lvl="8" marL="4114800">
              <a:spcBef>
                <a:spcPts val="1600"/>
              </a:spcBef>
              <a:spcAft>
                <a:spcPts val="1600"/>
              </a:spcAft>
              <a:buClr>
                <a:schemeClr val="lt1"/>
              </a:buClr>
              <a:buSzPts val="1400"/>
              <a:buFont typeface="Arial"/>
              <a:buChar char="■"/>
              <a:defRPr>
                <a:solidFill>
                  <a:schemeClr val="lt1"/>
                </a:solidFil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gradFill>
          <a:gsLst>
            <a:gs pos="0">
              <a:schemeClr val="lt2"/>
            </a:gs>
            <a:gs pos="100000">
              <a:schemeClr val="dk1"/>
            </a:gs>
          </a:gsLst>
          <a:lin ang="0" scaled="0"/>
        </a:gradFill>
      </p:bgPr>
    </p:bg>
    <p:spTree>
      <p:nvGrpSpPr>
        <p:cNvPr id="29" name="Shape 29"/>
        <p:cNvGrpSpPr/>
        <p:nvPr/>
      </p:nvGrpSpPr>
      <p:grpSpPr>
        <a:xfrm>
          <a:off x="0" y="0"/>
          <a:ext cx="0" cy="0"/>
          <a:chOff x="0" y="0"/>
          <a:chExt cx="0" cy="0"/>
        </a:xfrm>
      </p:grpSpPr>
      <p:sp>
        <p:nvSpPr>
          <p:cNvPr id="30" name="Google Shape;30;p5"/>
          <p:cNvSpPr/>
          <p:nvPr/>
        </p:nvSpPr>
        <p:spPr>
          <a:xfrm flipH="1">
            <a:off x="3" y="25"/>
            <a:ext cx="6434014" cy="5143405"/>
          </a:xfrm>
          <a:custGeom>
            <a:rect b="b" l="l" r="r" t="t"/>
            <a:pathLst>
              <a:path extrusionOk="0" h="104334" w="130514">
                <a:moveTo>
                  <a:pt x="100994" y="0"/>
                </a:moveTo>
                <a:cubicBezTo>
                  <a:pt x="100994" y="0"/>
                  <a:pt x="86231" y="3585"/>
                  <a:pt x="91811" y="31162"/>
                </a:cubicBezTo>
                <a:cubicBezTo>
                  <a:pt x="96364" y="53637"/>
                  <a:pt x="94006" y="81607"/>
                  <a:pt x="66172" y="81607"/>
                </a:cubicBezTo>
                <a:cubicBezTo>
                  <a:pt x="65925" y="81607"/>
                  <a:pt x="65676" y="81604"/>
                  <a:pt x="65425" y="81600"/>
                </a:cubicBezTo>
                <a:cubicBezTo>
                  <a:pt x="55492" y="81425"/>
                  <a:pt x="44349" y="76049"/>
                  <a:pt x="33001" y="76049"/>
                </a:cubicBezTo>
                <a:cubicBezTo>
                  <a:pt x="27645" y="76049"/>
                  <a:pt x="22243" y="77246"/>
                  <a:pt x="16902" y="80753"/>
                </a:cubicBezTo>
                <a:cubicBezTo>
                  <a:pt x="2879" y="89963"/>
                  <a:pt x="1" y="104334"/>
                  <a:pt x="1" y="104334"/>
                </a:cubicBezTo>
                <a:lnTo>
                  <a:pt x="130513" y="104334"/>
                </a:lnTo>
                <a:lnTo>
                  <a:pt x="130513" y="0"/>
                </a:lnTo>
                <a:close/>
              </a:path>
            </a:pathLst>
          </a:custGeom>
          <a:gradFill>
            <a:gsLst>
              <a:gs pos="0">
                <a:schemeClr val="dk1"/>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5"/>
          <p:cNvSpPr/>
          <p:nvPr/>
        </p:nvSpPr>
        <p:spPr>
          <a:xfrm flipH="1">
            <a:off x="0" y="1862963"/>
            <a:ext cx="5608281" cy="3280502"/>
          </a:xfrm>
          <a:custGeom>
            <a:rect b="b" l="l" r="r" t="t"/>
            <a:pathLst>
              <a:path extrusionOk="0" h="66545" w="113764">
                <a:moveTo>
                  <a:pt x="113763" y="1"/>
                </a:moveTo>
                <a:cubicBezTo>
                  <a:pt x="113763" y="1"/>
                  <a:pt x="94363" y="5103"/>
                  <a:pt x="77775" y="33272"/>
                </a:cubicBezTo>
                <a:cubicBezTo>
                  <a:pt x="67864" y="50104"/>
                  <a:pt x="57286" y="53491"/>
                  <a:pt x="45819" y="53491"/>
                </a:cubicBezTo>
                <a:cubicBezTo>
                  <a:pt x="38095" y="53491"/>
                  <a:pt x="29967" y="51954"/>
                  <a:pt x="21367" y="51954"/>
                </a:cubicBezTo>
                <a:cubicBezTo>
                  <a:pt x="0" y="51954"/>
                  <a:pt x="792" y="66545"/>
                  <a:pt x="792" y="66545"/>
                </a:cubicBezTo>
                <a:lnTo>
                  <a:pt x="113763" y="66545"/>
                </a:lnTo>
                <a:lnTo>
                  <a:pt x="113763" y="1"/>
                </a:lnTo>
                <a:close/>
              </a:path>
            </a:pathLst>
          </a:custGeom>
          <a:gradFill>
            <a:gsLst>
              <a:gs pos="0">
                <a:schemeClr val="dk1"/>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5"/>
          <p:cNvSpPr/>
          <p:nvPr/>
        </p:nvSpPr>
        <p:spPr>
          <a:xfrm flipH="1">
            <a:off x="3881932" y="25"/>
            <a:ext cx="5262064" cy="3072467"/>
          </a:xfrm>
          <a:custGeom>
            <a:rect b="b" l="l" r="r" t="t"/>
            <a:pathLst>
              <a:path extrusionOk="0" h="62325" w="106741">
                <a:moveTo>
                  <a:pt x="106740" y="0"/>
                </a:moveTo>
                <a:lnTo>
                  <a:pt x="1" y="83"/>
                </a:lnTo>
                <a:lnTo>
                  <a:pt x="1" y="61346"/>
                </a:lnTo>
                <a:cubicBezTo>
                  <a:pt x="1" y="61346"/>
                  <a:pt x="3546" y="62324"/>
                  <a:pt x="8431" y="62324"/>
                </a:cubicBezTo>
                <a:cubicBezTo>
                  <a:pt x="17345" y="62324"/>
                  <a:pt x="30721" y="59067"/>
                  <a:pt x="35169" y="40668"/>
                </a:cubicBezTo>
                <a:cubicBezTo>
                  <a:pt x="39815" y="21454"/>
                  <a:pt x="48059" y="15875"/>
                  <a:pt x="55684" y="15875"/>
                </a:cubicBezTo>
                <a:cubicBezTo>
                  <a:pt x="59361" y="15875"/>
                  <a:pt x="62895" y="17173"/>
                  <a:pt x="65811" y="18864"/>
                </a:cubicBezTo>
                <a:cubicBezTo>
                  <a:pt x="71333" y="22067"/>
                  <a:pt x="77411" y="23685"/>
                  <a:pt x="83155" y="23685"/>
                </a:cubicBezTo>
                <a:cubicBezTo>
                  <a:pt x="95750" y="23685"/>
                  <a:pt x="106740" y="15906"/>
                  <a:pt x="106740" y="0"/>
                </a:cubicBezTo>
                <a:close/>
              </a:path>
            </a:pathLst>
          </a:custGeom>
          <a:gradFill>
            <a:gsLst>
              <a:gs pos="0">
                <a:schemeClr val="dk1"/>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5"/>
          <p:cNvSpPr txBox="1"/>
          <p:nvPr>
            <p:ph type="title"/>
          </p:nvPr>
        </p:nvSpPr>
        <p:spPr>
          <a:xfrm>
            <a:off x="743925" y="1003925"/>
            <a:ext cx="6270000" cy="572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2800"/>
              <a:buNone/>
              <a:defRPr sz="1800">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34" name="Google Shape;34;p5"/>
          <p:cNvSpPr txBox="1"/>
          <p:nvPr>
            <p:ph idx="1" type="subTitle"/>
          </p:nvPr>
        </p:nvSpPr>
        <p:spPr>
          <a:xfrm>
            <a:off x="1075150" y="3250525"/>
            <a:ext cx="3244200" cy="12768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400">
                <a:solidFill>
                  <a:schemeClr val="lt1"/>
                </a:solidFill>
              </a:defRPr>
            </a:lvl1pPr>
            <a:lvl2pPr lvl="1" rtl="0" algn="ctr">
              <a:spcBef>
                <a:spcPts val="1600"/>
              </a:spcBef>
              <a:spcAft>
                <a:spcPts val="0"/>
              </a:spcAft>
              <a:buNone/>
              <a:defRPr sz="1400">
                <a:solidFill>
                  <a:schemeClr val="lt1"/>
                </a:solidFill>
              </a:defRPr>
            </a:lvl2pPr>
            <a:lvl3pPr lvl="2" rtl="0" algn="ctr">
              <a:spcBef>
                <a:spcPts val="1600"/>
              </a:spcBef>
              <a:spcAft>
                <a:spcPts val="0"/>
              </a:spcAft>
              <a:buNone/>
              <a:defRPr sz="1400">
                <a:solidFill>
                  <a:schemeClr val="lt1"/>
                </a:solidFill>
              </a:defRPr>
            </a:lvl3pPr>
            <a:lvl4pPr lvl="3" rtl="0" algn="ctr">
              <a:spcBef>
                <a:spcPts val="1600"/>
              </a:spcBef>
              <a:spcAft>
                <a:spcPts val="0"/>
              </a:spcAft>
              <a:buNone/>
              <a:defRPr sz="1400">
                <a:solidFill>
                  <a:schemeClr val="lt1"/>
                </a:solidFill>
              </a:defRPr>
            </a:lvl4pPr>
            <a:lvl5pPr lvl="4" rtl="0" algn="ctr">
              <a:spcBef>
                <a:spcPts val="1600"/>
              </a:spcBef>
              <a:spcAft>
                <a:spcPts val="0"/>
              </a:spcAft>
              <a:buNone/>
              <a:defRPr sz="1400">
                <a:solidFill>
                  <a:schemeClr val="lt1"/>
                </a:solidFill>
              </a:defRPr>
            </a:lvl5pPr>
            <a:lvl6pPr lvl="5" rtl="0" algn="ctr">
              <a:spcBef>
                <a:spcPts val="1600"/>
              </a:spcBef>
              <a:spcAft>
                <a:spcPts val="0"/>
              </a:spcAft>
              <a:buNone/>
              <a:defRPr sz="1400">
                <a:solidFill>
                  <a:schemeClr val="lt1"/>
                </a:solidFill>
              </a:defRPr>
            </a:lvl6pPr>
            <a:lvl7pPr lvl="6" rtl="0" algn="ctr">
              <a:spcBef>
                <a:spcPts val="1600"/>
              </a:spcBef>
              <a:spcAft>
                <a:spcPts val="0"/>
              </a:spcAft>
              <a:buNone/>
              <a:defRPr sz="1400">
                <a:solidFill>
                  <a:schemeClr val="lt1"/>
                </a:solidFill>
              </a:defRPr>
            </a:lvl7pPr>
            <a:lvl8pPr lvl="7" rtl="0" algn="ctr">
              <a:spcBef>
                <a:spcPts val="1600"/>
              </a:spcBef>
              <a:spcAft>
                <a:spcPts val="0"/>
              </a:spcAft>
              <a:buNone/>
              <a:defRPr sz="1400">
                <a:solidFill>
                  <a:schemeClr val="lt1"/>
                </a:solidFill>
              </a:defRPr>
            </a:lvl8pPr>
            <a:lvl9pPr lvl="8" rtl="0" algn="ctr">
              <a:spcBef>
                <a:spcPts val="1600"/>
              </a:spcBef>
              <a:spcAft>
                <a:spcPts val="1600"/>
              </a:spcAft>
              <a:buNone/>
              <a:defRPr sz="1400">
                <a:solidFill>
                  <a:schemeClr val="lt1"/>
                </a:solidFill>
              </a:defRPr>
            </a:lvl9pPr>
          </a:lstStyle>
          <a:p/>
        </p:txBody>
      </p:sp>
      <p:sp>
        <p:nvSpPr>
          <p:cNvPr id="35" name="Google Shape;35;p5"/>
          <p:cNvSpPr txBox="1"/>
          <p:nvPr>
            <p:ph idx="2" type="title"/>
          </p:nvPr>
        </p:nvSpPr>
        <p:spPr>
          <a:xfrm>
            <a:off x="1941537" y="2848837"/>
            <a:ext cx="1515600" cy="4017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Clr>
                <a:schemeClr val="lt1"/>
              </a:buClr>
              <a:buSzPts val="1600"/>
              <a:buNone/>
              <a:defRPr i="0" sz="1600">
                <a:solidFill>
                  <a:schemeClr val="lt1"/>
                </a:solidFill>
              </a:defRPr>
            </a:lvl1pPr>
            <a:lvl2pPr lvl="1" rtl="0" algn="ctr">
              <a:spcBef>
                <a:spcPts val="0"/>
              </a:spcBef>
              <a:spcAft>
                <a:spcPts val="0"/>
              </a:spcAft>
              <a:buClr>
                <a:schemeClr val="lt1"/>
              </a:buClr>
              <a:buSzPts val="1600"/>
              <a:buNone/>
              <a:defRPr sz="1600">
                <a:solidFill>
                  <a:schemeClr val="lt1"/>
                </a:solidFill>
              </a:defRPr>
            </a:lvl2pPr>
            <a:lvl3pPr lvl="2" rtl="0" algn="ctr">
              <a:spcBef>
                <a:spcPts val="0"/>
              </a:spcBef>
              <a:spcAft>
                <a:spcPts val="0"/>
              </a:spcAft>
              <a:buClr>
                <a:schemeClr val="lt1"/>
              </a:buClr>
              <a:buSzPts val="1600"/>
              <a:buNone/>
              <a:defRPr sz="1600">
                <a:solidFill>
                  <a:schemeClr val="lt1"/>
                </a:solidFill>
              </a:defRPr>
            </a:lvl3pPr>
            <a:lvl4pPr lvl="3" rtl="0" algn="ctr">
              <a:spcBef>
                <a:spcPts val="0"/>
              </a:spcBef>
              <a:spcAft>
                <a:spcPts val="0"/>
              </a:spcAft>
              <a:buClr>
                <a:schemeClr val="lt1"/>
              </a:buClr>
              <a:buSzPts val="1600"/>
              <a:buNone/>
              <a:defRPr sz="1600">
                <a:solidFill>
                  <a:schemeClr val="lt1"/>
                </a:solidFill>
              </a:defRPr>
            </a:lvl4pPr>
            <a:lvl5pPr lvl="4" rtl="0" algn="ctr">
              <a:spcBef>
                <a:spcPts val="0"/>
              </a:spcBef>
              <a:spcAft>
                <a:spcPts val="0"/>
              </a:spcAft>
              <a:buClr>
                <a:schemeClr val="lt1"/>
              </a:buClr>
              <a:buSzPts val="1600"/>
              <a:buNone/>
              <a:defRPr sz="1600">
                <a:solidFill>
                  <a:schemeClr val="lt1"/>
                </a:solidFill>
              </a:defRPr>
            </a:lvl5pPr>
            <a:lvl6pPr lvl="5" rtl="0" algn="ctr">
              <a:spcBef>
                <a:spcPts val="0"/>
              </a:spcBef>
              <a:spcAft>
                <a:spcPts val="0"/>
              </a:spcAft>
              <a:buClr>
                <a:schemeClr val="lt1"/>
              </a:buClr>
              <a:buSzPts val="1600"/>
              <a:buNone/>
              <a:defRPr sz="1600">
                <a:solidFill>
                  <a:schemeClr val="lt1"/>
                </a:solidFill>
              </a:defRPr>
            </a:lvl6pPr>
            <a:lvl7pPr lvl="6" rtl="0" algn="ctr">
              <a:spcBef>
                <a:spcPts val="0"/>
              </a:spcBef>
              <a:spcAft>
                <a:spcPts val="0"/>
              </a:spcAft>
              <a:buClr>
                <a:schemeClr val="lt1"/>
              </a:buClr>
              <a:buSzPts val="1600"/>
              <a:buNone/>
              <a:defRPr sz="1600">
                <a:solidFill>
                  <a:schemeClr val="lt1"/>
                </a:solidFill>
              </a:defRPr>
            </a:lvl7pPr>
            <a:lvl8pPr lvl="7" rtl="0" algn="ctr">
              <a:spcBef>
                <a:spcPts val="0"/>
              </a:spcBef>
              <a:spcAft>
                <a:spcPts val="0"/>
              </a:spcAft>
              <a:buClr>
                <a:schemeClr val="lt1"/>
              </a:buClr>
              <a:buSzPts val="1600"/>
              <a:buNone/>
              <a:defRPr sz="1600">
                <a:solidFill>
                  <a:schemeClr val="lt1"/>
                </a:solidFill>
              </a:defRPr>
            </a:lvl8pPr>
            <a:lvl9pPr lvl="8" rtl="0" algn="ctr">
              <a:spcBef>
                <a:spcPts val="0"/>
              </a:spcBef>
              <a:spcAft>
                <a:spcPts val="0"/>
              </a:spcAft>
              <a:buClr>
                <a:schemeClr val="lt1"/>
              </a:buClr>
              <a:buSzPts val="1600"/>
              <a:buNone/>
              <a:defRPr sz="1600">
                <a:solidFill>
                  <a:schemeClr val="lt1"/>
                </a:solidFill>
              </a:defRPr>
            </a:lvl9pPr>
          </a:lstStyle>
          <a:p/>
        </p:txBody>
      </p:sp>
      <p:sp>
        <p:nvSpPr>
          <p:cNvPr id="36" name="Google Shape;36;p5"/>
          <p:cNvSpPr txBox="1"/>
          <p:nvPr>
            <p:ph idx="3" type="subTitle"/>
          </p:nvPr>
        </p:nvSpPr>
        <p:spPr>
          <a:xfrm>
            <a:off x="4848600" y="3250525"/>
            <a:ext cx="3244200" cy="12768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400">
                <a:solidFill>
                  <a:schemeClr val="lt1"/>
                </a:solidFill>
              </a:defRPr>
            </a:lvl1pPr>
            <a:lvl2pPr lvl="1" rtl="0" algn="ctr">
              <a:spcBef>
                <a:spcPts val="1600"/>
              </a:spcBef>
              <a:spcAft>
                <a:spcPts val="0"/>
              </a:spcAft>
              <a:buNone/>
              <a:defRPr sz="1400">
                <a:solidFill>
                  <a:schemeClr val="lt1"/>
                </a:solidFill>
              </a:defRPr>
            </a:lvl2pPr>
            <a:lvl3pPr lvl="2" rtl="0" algn="ctr">
              <a:spcBef>
                <a:spcPts val="1600"/>
              </a:spcBef>
              <a:spcAft>
                <a:spcPts val="0"/>
              </a:spcAft>
              <a:buNone/>
              <a:defRPr sz="1400">
                <a:solidFill>
                  <a:schemeClr val="lt1"/>
                </a:solidFill>
              </a:defRPr>
            </a:lvl3pPr>
            <a:lvl4pPr lvl="3" rtl="0" algn="ctr">
              <a:spcBef>
                <a:spcPts val="1600"/>
              </a:spcBef>
              <a:spcAft>
                <a:spcPts val="0"/>
              </a:spcAft>
              <a:buNone/>
              <a:defRPr sz="1400">
                <a:solidFill>
                  <a:schemeClr val="lt1"/>
                </a:solidFill>
              </a:defRPr>
            </a:lvl4pPr>
            <a:lvl5pPr lvl="4" rtl="0" algn="ctr">
              <a:spcBef>
                <a:spcPts val="1600"/>
              </a:spcBef>
              <a:spcAft>
                <a:spcPts val="0"/>
              </a:spcAft>
              <a:buNone/>
              <a:defRPr sz="1400">
                <a:solidFill>
                  <a:schemeClr val="lt1"/>
                </a:solidFill>
              </a:defRPr>
            </a:lvl5pPr>
            <a:lvl6pPr lvl="5" rtl="0" algn="ctr">
              <a:spcBef>
                <a:spcPts val="1600"/>
              </a:spcBef>
              <a:spcAft>
                <a:spcPts val="0"/>
              </a:spcAft>
              <a:buNone/>
              <a:defRPr sz="1400">
                <a:solidFill>
                  <a:schemeClr val="lt1"/>
                </a:solidFill>
              </a:defRPr>
            </a:lvl6pPr>
            <a:lvl7pPr lvl="6" rtl="0" algn="ctr">
              <a:spcBef>
                <a:spcPts val="1600"/>
              </a:spcBef>
              <a:spcAft>
                <a:spcPts val="0"/>
              </a:spcAft>
              <a:buNone/>
              <a:defRPr sz="1400">
                <a:solidFill>
                  <a:schemeClr val="lt1"/>
                </a:solidFill>
              </a:defRPr>
            </a:lvl7pPr>
            <a:lvl8pPr lvl="7" rtl="0" algn="ctr">
              <a:spcBef>
                <a:spcPts val="1600"/>
              </a:spcBef>
              <a:spcAft>
                <a:spcPts val="0"/>
              </a:spcAft>
              <a:buNone/>
              <a:defRPr sz="1400">
                <a:solidFill>
                  <a:schemeClr val="lt1"/>
                </a:solidFill>
              </a:defRPr>
            </a:lvl8pPr>
            <a:lvl9pPr lvl="8" rtl="0" algn="ctr">
              <a:spcBef>
                <a:spcPts val="1600"/>
              </a:spcBef>
              <a:spcAft>
                <a:spcPts val="1600"/>
              </a:spcAft>
              <a:buNone/>
              <a:defRPr sz="1400">
                <a:solidFill>
                  <a:schemeClr val="lt1"/>
                </a:solidFill>
              </a:defRPr>
            </a:lvl9pPr>
          </a:lstStyle>
          <a:p/>
        </p:txBody>
      </p:sp>
      <p:sp>
        <p:nvSpPr>
          <p:cNvPr id="37" name="Google Shape;37;p5"/>
          <p:cNvSpPr txBox="1"/>
          <p:nvPr>
            <p:ph idx="4" type="title"/>
          </p:nvPr>
        </p:nvSpPr>
        <p:spPr>
          <a:xfrm>
            <a:off x="5715037" y="2848837"/>
            <a:ext cx="1515600" cy="4017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Clr>
                <a:schemeClr val="lt1"/>
              </a:buClr>
              <a:buSzPts val="1600"/>
              <a:buNone/>
              <a:defRPr i="0" sz="1600">
                <a:solidFill>
                  <a:schemeClr val="lt1"/>
                </a:solidFill>
              </a:defRPr>
            </a:lvl1pPr>
            <a:lvl2pPr lvl="1" rtl="0" algn="ctr">
              <a:spcBef>
                <a:spcPts val="0"/>
              </a:spcBef>
              <a:spcAft>
                <a:spcPts val="0"/>
              </a:spcAft>
              <a:buClr>
                <a:schemeClr val="lt1"/>
              </a:buClr>
              <a:buSzPts val="1600"/>
              <a:buNone/>
              <a:defRPr sz="1600">
                <a:solidFill>
                  <a:schemeClr val="lt1"/>
                </a:solidFill>
              </a:defRPr>
            </a:lvl2pPr>
            <a:lvl3pPr lvl="2" rtl="0" algn="ctr">
              <a:spcBef>
                <a:spcPts val="0"/>
              </a:spcBef>
              <a:spcAft>
                <a:spcPts val="0"/>
              </a:spcAft>
              <a:buClr>
                <a:schemeClr val="lt1"/>
              </a:buClr>
              <a:buSzPts val="1600"/>
              <a:buNone/>
              <a:defRPr sz="1600">
                <a:solidFill>
                  <a:schemeClr val="lt1"/>
                </a:solidFill>
              </a:defRPr>
            </a:lvl3pPr>
            <a:lvl4pPr lvl="3" rtl="0" algn="ctr">
              <a:spcBef>
                <a:spcPts val="0"/>
              </a:spcBef>
              <a:spcAft>
                <a:spcPts val="0"/>
              </a:spcAft>
              <a:buClr>
                <a:schemeClr val="lt1"/>
              </a:buClr>
              <a:buSzPts val="1600"/>
              <a:buNone/>
              <a:defRPr sz="1600">
                <a:solidFill>
                  <a:schemeClr val="lt1"/>
                </a:solidFill>
              </a:defRPr>
            </a:lvl4pPr>
            <a:lvl5pPr lvl="4" rtl="0" algn="ctr">
              <a:spcBef>
                <a:spcPts val="0"/>
              </a:spcBef>
              <a:spcAft>
                <a:spcPts val="0"/>
              </a:spcAft>
              <a:buClr>
                <a:schemeClr val="lt1"/>
              </a:buClr>
              <a:buSzPts val="1600"/>
              <a:buNone/>
              <a:defRPr sz="1600">
                <a:solidFill>
                  <a:schemeClr val="lt1"/>
                </a:solidFill>
              </a:defRPr>
            </a:lvl5pPr>
            <a:lvl6pPr lvl="5" rtl="0" algn="ctr">
              <a:spcBef>
                <a:spcPts val="0"/>
              </a:spcBef>
              <a:spcAft>
                <a:spcPts val="0"/>
              </a:spcAft>
              <a:buClr>
                <a:schemeClr val="lt1"/>
              </a:buClr>
              <a:buSzPts val="1600"/>
              <a:buNone/>
              <a:defRPr sz="1600">
                <a:solidFill>
                  <a:schemeClr val="lt1"/>
                </a:solidFill>
              </a:defRPr>
            </a:lvl6pPr>
            <a:lvl7pPr lvl="6" rtl="0" algn="ctr">
              <a:spcBef>
                <a:spcPts val="0"/>
              </a:spcBef>
              <a:spcAft>
                <a:spcPts val="0"/>
              </a:spcAft>
              <a:buClr>
                <a:schemeClr val="lt1"/>
              </a:buClr>
              <a:buSzPts val="1600"/>
              <a:buNone/>
              <a:defRPr sz="1600">
                <a:solidFill>
                  <a:schemeClr val="lt1"/>
                </a:solidFill>
              </a:defRPr>
            </a:lvl7pPr>
            <a:lvl8pPr lvl="7" rtl="0" algn="ctr">
              <a:spcBef>
                <a:spcPts val="0"/>
              </a:spcBef>
              <a:spcAft>
                <a:spcPts val="0"/>
              </a:spcAft>
              <a:buClr>
                <a:schemeClr val="lt1"/>
              </a:buClr>
              <a:buSzPts val="1600"/>
              <a:buNone/>
              <a:defRPr sz="1600">
                <a:solidFill>
                  <a:schemeClr val="lt1"/>
                </a:solidFill>
              </a:defRPr>
            </a:lvl8pPr>
            <a:lvl9pPr lvl="8" rtl="0" algn="ctr">
              <a:spcBef>
                <a:spcPts val="0"/>
              </a:spcBef>
              <a:spcAft>
                <a:spcPts val="0"/>
              </a:spcAft>
              <a:buClr>
                <a:schemeClr val="lt1"/>
              </a:buClr>
              <a:buSzPts val="1600"/>
              <a:buNone/>
              <a:defRPr sz="1600">
                <a:solidFill>
                  <a:schemeClr val="lt1"/>
                </a:solidFil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gradFill>
          <a:gsLst>
            <a:gs pos="0">
              <a:schemeClr val="dk1"/>
            </a:gs>
            <a:gs pos="100000">
              <a:schemeClr val="lt2"/>
            </a:gs>
          </a:gsLst>
          <a:lin ang="0" scaled="0"/>
        </a:gradFill>
      </p:bgPr>
    </p:bg>
    <p:spTree>
      <p:nvGrpSpPr>
        <p:cNvPr id="38" name="Shape 38"/>
        <p:cNvGrpSpPr/>
        <p:nvPr/>
      </p:nvGrpSpPr>
      <p:grpSpPr>
        <a:xfrm>
          <a:off x="0" y="0"/>
          <a:ext cx="0" cy="0"/>
          <a:chOff x="0" y="0"/>
          <a:chExt cx="0" cy="0"/>
        </a:xfrm>
      </p:grpSpPr>
      <p:sp>
        <p:nvSpPr>
          <p:cNvPr id="39" name="Google Shape;39;p6"/>
          <p:cNvSpPr/>
          <p:nvPr/>
        </p:nvSpPr>
        <p:spPr>
          <a:xfrm flipH="1">
            <a:off x="3" y="25"/>
            <a:ext cx="6434014" cy="5143405"/>
          </a:xfrm>
          <a:custGeom>
            <a:rect b="b" l="l" r="r" t="t"/>
            <a:pathLst>
              <a:path extrusionOk="0" h="104334" w="130514">
                <a:moveTo>
                  <a:pt x="100994" y="0"/>
                </a:moveTo>
                <a:cubicBezTo>
                  <a:pt x="100994" y="0"/>
                  <a:pt x="86231" y="3585"/>
                  <a:pt x="91811" y="31162"/>
                </a:cubicBezTo>
                <a:cubicBezTo>
                  <a:pt x="96364" y="53637"/>
                  <a:pt x="94006" y="81607"/>
                  <a:pt x="66172" y="81607"/>
                </a:cubicBezTo>
                <a:cubicBezTo>
                  <a:pt x="65925" y="81607"/>
                  <a:pt x="65676" y="81604"/>
                  <a:pt x="65425" y="81600"/>
                </a:cubicBezTo>
                <a:cubicBezTo>
                  <a:pt x="55492" y="81425"/>
                  <a:pt x="44349" y="76049"/>
                  <a:pt x="33001" y="76049"/>
                </a:cubicBezTo>
                <a:cubicBezTo>
                  <a:pt x="27645" y="76049"/>
                  <a:pt x="22243" y="77246"/>
                  <a:pt x="16902" y="80753"/>
                </a:cubicBezTo>
                <a:cubicBezTo>
                  <a:pt x="2879" y="89963"/>
                  <a:pt x="1" y="104334"/>
                  <a:pt x="1" y="104334"/>
                </a:cubicBezTo>
                <a:lnTo>
                  <a:pt x="130513" y="104334"/>
                </a:lnTo>
                <a:lnTo>
                  <a:pt x="130513" y="0"/>
                </a:lnTo>
                <a:close/>
              </a:path>
            </a:pathLst>
          </a:custGeom>
          <a:gradFill>
            <a:gsLst>
              <a:gs pos="0">
                <a:schemeClr val="dk1"/>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6"/>
          <p:cNvSpPr/>
          <p:nvPr/>
        </p:nvSpPr>
        <p:spPr>
          <a:xfrm flipH="1">
            <a:off x="0" y="1862963"/>
            <a:ext cx="5608281" cy="3280502"/>
          </a:xfrm>
          <a:custGeom>
            <a:rect b="b" l="l" r="r" t="t"/>
            <a:pathLst>
              <a:path extrusionOk="0" h="66545" w="113764">
                <a:moveTo>
                  <a:pt x="113763" y="1"/>
                </a:moveTo>
                <a:cubicBezTo>
                  <a:pt x="113763" y="1"/>
                  <a:pt x="94363" y="5103"/>
                  <a:pt x="77775" y="33272"/>
                </a:cubicBezTo>
                <a:cubicBezTo>
                  <a:pt x="67864" y="50104"/>
                  <a:pt x="57286" y="53491"/>
                  <a:pt x="45819" y="53491"/>
                </a:cubicBezTo>
                <a:cubicBezTo>
                  <a:pt x="38095" y="53491"/>
                  <a:pt x="29967" y="51954"/>
                  <a:pt x="21367" y="51954"/>
                </a:cubicBezTo>
                <a:cubicBezTo>
                  <a:pt x="0" y="51954"/>
                  <a:pt x="792" y="66545"/>
                  <a:pt x="792" y="66545"/>
                </a:cubicBezTo>
                <a:lnTo>
                  <a:pt x="113763" y="66545"/>
                </a:lnTo>
                <a:lnTo>
                  <a:pt x="113763" y="1"/>
                </a:lnTo>
                <a:close/>
              </a:path>
            </a:pathLst>
          </a:custGeom>
          <a:gradFill>
            <a:gsLst>
              <a:gs pos="0">
                <a:schemeClr val="dk1"/>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6"/>
          <p:cNvSpPr/>
          <p:nvPr/>
        </p:nvSpPr>
        <p:spPr>
          <a:xfrm flipH="1">
            <a:off x="3881932" y="25"/>
            <a:ext cx="5262064" cy="3072467"/>
          </a:xfrm>
          <a:custGeom>
            <a:rect b="b" l="l" r="r" t="t"/>
            <a:pathLst>
              <a:path extrusionOk="0" h="62325" w="106741">
                <a:moveTo>
                  <a:pt x="106740" y="0"/>
                </a:moveTo>
                <a:lnTo>
                  <a:pt x="1" y="83"/>
                </a:lnTo>
                <a:lnTo>
                  <a:pt x="1" y="61346"/>
                </a:lnTo>
                <a:cubicBezTo>
                  <a:pt x="1" y="61346"/>
                  <a:pt x="3546" y="62324"/>
                  <a:pt x="8431" y="62324"/>
                </a:cubicBezTo>
                <a:cubicBezTo>
                  <a:pt x="17345" y="62324"/>
                  <a:pt x="30721" y="59067"/>
                  <a:pt x="35169" y="40668"/>
                </a:cubicBezTo>
                <a:cubicBezTo>
                  <a:pt x="39815" y="21454"/>
                  <a:pt x="48059" y="15875"/>
                  <a:pt x="55684" y="15875"/>
                </a:cubicBezTo>
                <a:cubicBezTo>
                  <a:pt x="59361" y="15875"/>
                  <a:pt x="62895" y="17173"/>
                  <a:pt x="65811" y="18864"/>
                </a:cubicBezTo>
                <a:cubicBezTo>
                  <a:pt x="71333" y="22067"/>
                  <a:pt x="77411" y="23685"/>
                  <a:pt x="83155" y="23685"/>
                </a:cubicBezTo>
                <a:cubicBezTo>
                  <a:pt x="95750" y="23685"/>
                  <a:pt x="106740" y="15906"/>
                  <a:pt x="106740" y="0"/>
                </a:cubicBezTo>
                <a:close/>
              </a:path>
            </a:pathLst>
          </a:custGeom>
          <a:gradFill>
            <a:gsLst>
              <a:gs pos="0">
                <a:schemeClr val="dk1"/>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6"/>
          <p:cNvSpPr txBox="1"/>
          <p:nvPr>
            <p:ph type="title"/>
          </p:nvPr>
        </p:nvSpPr>
        <p:spPr>
          <a:xfrm>
            <a:off x="720000" y="1003925"/>
            <a:ext cx="36858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18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o título 1">
  <p:cSld name="TITLE_ONLY_1">
    <p:bg>
      <p:bgPr>
        <a:gradFill>
          <a:gsLst>
            <a:gs pos="0">
              <a:schemeClr val="dk1"/>
            </a:gs>
            <a:gs pos="100000">
              <a:schemeClr val="lt2"/>
            </a:gs>
          </a:gsLst>
          <a:lin ang="2698631" scaled="0"/>
        </a:gradFill>
      </p:bgPr>
    </p:bg>
    <p:spTree>
      <p:nvGrpSpPr>
        <p:cNvPr id="43" name="Shape 43"/>
        <p:cNvGrpSpPr/>
        <p:nvPr/>
      </p:nvGrpSpPr>
      <p:grpSpPr>
        <a:xfrm>
          <a:off x="0" y="0"/>
          <a:ext cx="0" cy="0"/>
          <a:chOff x="0" y="0"/>
          <a:chExt cx="0" cy="0"/>
        </a:xfrm>
      </p:grpSpPr>
      <p:sp>
        <p:nvSpPr>
          <p:cNvPr id="44" name="Google Shape;44;p7"/>
          <p:cNvSpPr/>
          <p:nvPr/>
        </p:nvSpPr>
        <p:spPr>
          <a:xfrm>
            <a:off x="2709980" y="25"/>
            <a:ext cx="6434014" cy="5143405"/>
          </a:xfrm>
          <a:custGeom>
            <a:rect b="b" l="l" r="r" t="t"/>
            <a:pathLst>
              <a:path extrusionOk="0" h="104334" w="130514">
                <a:moveTo>
                  <a:pt x="100994" y="0"/>
                </a:moveTo>
                <a:cubicBezTo>
                  <a:pt x="100994" y="0"/>
                  <a:pt x="86231" y="3585"/>
                  <a:pt x="91811" y="31162"/>
                </a:cubicBezTo>
                <a:cubicBezTo>
                  <a:pt x="96364" y="53637"/>
                  <a:pt x="94006" y="81607"/>
                  <a:pt x="66172" y="81607"/>
                </a:cubicBezTo>
                <a:cubicBezTo>
                  <a:pt x="65925" y="81607"/>
                  <a:pt x="65676" y="81604"/>
                  <a:pt x="65425" y="81600"/>
                </a:cubicBezTo>
                <a:cubicBezTo>
                  <a:pt x="55492" y="81425"/>
                  <a:pt x="44349" y="76049"/>
                  <a:pt x="33001" y="76049"/>
                </a:cubicBezTo>
                <a:cubicBezTo>
                  <a:pt x="27645" y="76049"/>
                  <a:pt x="22243" y="77246"/>
                  <a:pt x="16902" y="80753"/>
                </a:cubicBezTo>
                <a:cubicBezTo>
                  <a:pt x="2879" y="89963"/>
                  <a:pt x="1" y="104334"/>
                  <a:pt x="1" y="104334"/>
                </a:cubicBezTo>
                <a:lnTo>
                  <a:pt x="130513" y="104334"/>
                </a:lnTo>
                <a:lnTo>
                  <a:pt x="130513" y="0"/>
                </a:lnTo>
                <a:close/>
              </a:path>
            </a:pathLst>
          </a:custGeom>
          <a:gradFill>
            <a:gsLst>
              <a:gs pos="0">
                <a:schemeClr val="dk1"/>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7"/>
          <p:cNvSpPr/>
          <p:nvPr/>
        </p:nvSpPr>
        <p:spPr>
          <a:xfrm>
            <a:off x="3535716" y="1862963"/>
            <a:ext cx="5608281" cy="3280502"/>
          </a:xfrm>
          <a:custGeom>
            <a:rect b="b" l="l" r="r" t="t"/>
            <a:pathLst>
              <a:path extrusionOk="0" h="66545" w="113764">
                <a:moveTo>
                  <a:pt x="113763" y="1"/>
                </a:moveTo>
                <a:cubicBezTo>
                  <a:pt x="113763" y="1"/>
                  <a:pt x="94363" y="5103"/>
                  <a:pt x="77775" y="33272"/>
                </a:cubicBezTo>
                <a:cubicBezTo>
                  <a:pt x="67864" y="50104"/>
                  <a:pt x="57286" y="53491"/>
                  <a:pt x="45819" y="53491"/>
                </a:cubicBezTo>
                <a:cubicBezTo>
                  <a:pt x="38095" y="53491"/>
                  <a:pt x="29967" y="51954"/>
                  <a:pt x="21367" y="51954"/>
                </a:cubicBezTo>
                <a:cubicBezTo>
                  <a:pt x="0" y="51954"/>
                  <a:pt x="792" y="66545"/>
                  <a:pt x="792" y="66545"/>
                </a:cubicBezTo>
                <a:lnTo>
                  <a:pt x="113763" y="66545"/>
                </a:lnTo>
                <a:lnTo>
                  <a:pt x="113763" y="1"/>
                </a:lnTo>
                <a:close/>
              </a:path>
            </a:pathLst>
          </a:custGeom>
          <a:gradFill>
            <a:gsLst>
              <a:gs pos="0">
                <a:schemeClr val="dk1"/>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7"/>
          <p:cNvSpPr/>
          <p:nvPr/>
        </p:nvSpPr>
        <p:spPr>
          <a:xfrm>
            <a:off x="0" y="25"/>
            <a:ext cx="5262064" cy="3072467"/>
          </a:xfrm>
          <a:custGeom>
            <a:rect b="b" l="l" r="r" t="t"/>
            <a:pathLst>
              <a:path extrusionOk="0" h="62325" w="106741">
                <a:moveTo>
                  <a:pt x="106740" y="0"/>
                </a:moveTo>
                <a:lnTo>
                  <a:pt x="1" y="83"/>
                </a:lnTo>
                <a:lnTo>
                  <a:pt x="1" y="61346"/>
                </a:lnTo>
                <a:cubicBezTo>
                  <a:pt x="1" y="61346"/>
                  <a:pt x="3546" y="62324"/>
                  <a:pt x="8431" y="62324"/>
                </a:cubicBezTo>
                <a:cubicBezTo>
                  <a:pt x="17345" y="62324"/>
                  <a:pt x="30721" y="59067"/>
                  <a:pt x="35169" y="40668"/>
                </a:cubicBezTo>
                <a:cubicBezTo>
                  <a:pt x="39815" y="21454"/>
                  <a:pt x="48059" y="15875"/>
                  <a:pt x="55684" y="15875"/>
                </a:cubicBezTo>
                <a:cubicBezTo>
                  <a:pt x="59361" y="15875"/>
                  <a:pt x="62895" y="17173"/>
                  <a:pt x="65811" y="18864"/>
                </a:cubicBezTo>
                <a:cubicBezTo>
                  <a:pt x="71333" y="22067"/>
                  <a:pt x="77411" y="23685"/>
                  <a:pt x="83155" y="23685"/>
                </a:cubicBezTo>
                <a:cubicBezTo>
                  <a:pt x="95750" y="23685"/>
                  <a:pt x="106740" y="15906"/>
                  <a:pt x="106740" y="0"/>
                </a:cubicBezTo>
                <a:close/>
              </a:path>
            </a:pathLst>
          </a:custGeom>
          <a:gradFill>
            <a:gsLst>
              <a:gs pos="0">
                <a:schemeClr val="dk1"/>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7"/>
          <p:cNvSpPr txBox="1"/>
          <p:nvPr>
            <p:ph type="title"/>
          </p:nvPr>
        </p:nvSpPr>
        <p:spPr>
          <a:xfrm>
            <a:off x="720000" y="1003925"/>
            <a:ext cx="36858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18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gradFill>
          <a:gsLst>
            <a:gs pos="0">
              <a:schemeClr val="dk1"/>
            </a:gs>
            <a:gs pos="100000">
              <a:schemeClr val="lt2"/>
            </a:gs>
          </a:gsLst>
          <a:lin ang="2698631" scaled="0"/>
        </a:gradFill>
      </p:bgPr>
    </p:bg>
    <p:spTree>
      <p:nvGrpSpPr>
        <p:cNvPr id="48" name="Shape 48"/>
        <p:cNvGrpSpPr/>
        <p:nvPr/>
      </p:nvGrpSpPr>
      <p:grpSpPr>
        <a:xfrm>
          <a:off x="0" y="0"/>
          <a:ext cx="0" cy="0"/>
          <a:chOff x="0" y="0"/>
          <a:chExt cx="0" cy="0"/>
        </a:xfrm>
      </p:grpSpPr>
      <p:sp>
        <p:nvSpPr>
          <p:cNvPr id="49" name="Google Shape;49;p8"/>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0" name="Google Shape;50;p8"/>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gradFill>
          <a:gsLst>
            <a:gs pos="0">
              <a:schemeClr val="dk1"/>
            </a:gs>
            <a:gs pos="100000">
              <a:schemeClr val="lt2"/>
            </a:gs>
          </a:gsLst>
          <a:lin ang="2698631" scaled="0"/>
        </a:gradFill>
      </p:bgPr>
    </p:bg>
    <p:spTree>
      <p:nvGrpSpPr>
        <p:cNvPr id="51" name="Shape 51"/>
        <p:cNvGrpSpPr/>
        <p:nvPr/>
      </p:nvGrpSpPr>
      <p:grpSpPr>
        <a:xfrm>
          <a:off x="0" y="0"/>
          <a:ext cx="0" cy="0"/>
          <a:chOff x="0" y="0"/>
          <a:chExt cx="0" cy="0"/>
        </a:xfrm>
      </p:grpSpPr>
      <p:sp>
        <p:nvSpPr>
          <p:cNvPr id="52" name="Google Shape;52;p9"/>
          <p:cNvSpPr txBox="1"/>
          <p:nvPr>
            <p:ph type="title"/>
          </p:nvPr>
        </p:nvSpPr>
        <p:spPr>
          <a:xfrm>
            <a:off x="2139925" y="1712225"/>
            <a:ext cx="4864200" cy="1644600"/>
          </a:xfrm>
          <a:prstGeom prst="rect">
            <a:avLst/>
          </a:prstGeom>
        </p:spPr>
        <p:txBody>
          <a:bodyPr anchorCtr="0" anchor="ctr" bIns="91425" lIns="91425" spcFirstLastPara="1" rIns="91425" wrap="square" tIns="91425">
            <a:noAutofit/>
          </a:bodyPr>
          <a:lstStyle>
            <a:lvl1pPr lvl="0" algn="ctr">
              <a:spcBef>
                <a:spcPts val="0"/>
              </a:spcBef>
              <a:spcAft>
                <a:spcPts val="0"/>
              </a:spcAft>
              <a:buSzPts val="48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53" name="Google Shape;53;p9"/>
          <p:cNvSpPr/>
          <p:nvPr/>
        </p:nvSpPr>
        <p:spPr>
          <a:xfrm flipH="1">
            <a:off x="-9" y="1862963"/>
            <a:ext cx="5608281" cy="3280502"/>
          </a:xfrm>
          <a:custGeom>
            <a:rect b="b" l="l" r="r" t="t"/>
            <a:pathLst>
              <a:path extrusionOk="0" h="66545" w="113764">
                <a:moveTo>
                  <a:pt x="113763" y="1"/>
                </a:moveTo>
                <a:cubicBezTo>
                  <a:pt x="113763" y="1"/>
                  <a:pt x="94363" y="5103"/>
                  <a:pt x="77775" y="33272"/>
                </a:cubicBezTo>
                <a:cubicBezTo>
                  <a:pt x="67864" y="50104"/>
                  <a:pt x="57286" y="53491"/>
                  <a:pt x="45819" y="53491"/>
                </a:cubicBezTo>
                <a:cubicBezTo>
                  <a:pt x="38095" y="53491"/>
                  <a:pt x="29967" y="51954"/>
                  <a:pt x="21367" y="51954"/>
                </a:cubicBezTo>
                <a:cubicBezTo>
                  <a:pt x="0" y="51954"/>
                  <a:pt x="792" y="66545"/>
                  <a:pt x="792" y="66545"/>
                </a:cubicBezTo>
                <a:lnTo>
                  <a:pt x="113763" y="66545"/>
                </a:lnTo>
                <a:lnTo>
                  <a:pt x="113763" y="1"/>
                </a:lnTo>
                <a:close/>
              </a:path>
            </a:pathLst>
          </a:custGeom>
          <a:gradFill>
            <a:gsLst>
              <a:gs pos="0">
                <a:schemeClr val="dk1"/>
              </a:gs>
              <a:gs pos="100000">
                <a:schemeClr val="l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gradFill>
          <a:gsLst>
            <a:gs pos="0">
              <a:schemeClr val="dk1"/>
            </a:gs>
            <a:gs pos="100000">
              <a:schemeClr val="lt2"/>
            </a:gs>
          </a:gsLst>
          <a:lin ang="2698631" scaled="0"/>
        </a:gradFill>
      </p:bgPr>
    </p:bg>
    <p:spTree>
      <p:nvGrpSpPr>
        <p:cNvPr id="54" name="Shape 54"/>
        <p:cNvGrpSpPr/>
        <p:nvPr/>
      </p:nvGrpSpPr>
      <p:grpSpPr>
        <a:xfrm>
          <a:off x="0" y="0"/>
          <a:ext cx="0" cy="0"/>
          <a:chOff x="0" y="0"/>
          <a:chExt cx="0" cy="0"/>
        </a:xfrm>
      </p:grpSpPr>
      <p:sp>
        <p:nvSpPr>
          <p:cNvPr id="55" name="Google Shape;55;p10"/>
          <p:cNvSpPr/>
          <p:nvPr/>
        </p:nvSpPr>
        <p:spPr>
          <a:xfrm>
            <a:off x="2709980" y="25"/>
            <a:ext cx="6434014" cy="5143405"/>
          </a:xfrm>
          <a:custGeom>
            <a:rect b="b" l="l" r="r" t="t"/>
            <a:pathLst>
              <a:path extrusionOk="0" h="104334" w="130514">
                <a:moveTo>
                  <a:pt x="100994" y="0"/>
                </a:moveTo>
                <a:cubicBezTo>
                  <a:pt x="100994" y="0"/>
                  <a:pt x="86231" y="3585"/>
                  <a:pt x="91811" y="31162"/>
                </a:cubicBezTo>
                <a:cubicBezTo>
                  <a:pt x="96364" y="53637"/>
                  <a:pt x="94006" y="81607"/>
                  <a:pt x="66172" y="81607"/>
                </a:cubicBezTo>
                <a:cubicBezTo>
                  <a:pt x="65925" y="81607"/>
                  <a:pt x="65676" y="81604"/>
                  <a:pt x="65425" y="81600"/>
                </a:cubicBezTo>
                <a:cubicBezTo>
                  <a:pt x="55492" y="81425"/>
                  <a:pt x="44349" y="76049"/>
                  <a:pt x="33001" y="76049"/>
                </a:cubicBezTo>
                <a:cubicBezTo>
                  <a:pt x="27645" y="76049"/>
                  <a:pt x="22243" y="77246"/>
                  <a:pt x="16902" y="80753"/>
                </a:cubicBezTo>
                <a:cubicBezTo>
                  <a:pt x="2879" y="89963"/>
                  <a:pt x="1" y="104334"/>
                  <a:pt x="1" y="104334"/>
                </a:cubicBezTo>
                <a:lnTo>
                  <a:pt x="130513" y="104334"/>
                </a:lnTo>
                <a:lnTo>
                  <a:pt x="130513" y="0"/>
                </a:lnTo>
                <a:close/>
              </a:path>
            </a:pathLst>
          </a:custGeom>
          <a:gradFill>
            <a:gsLst>
              <a:gs pos="0">
                <a:schemeClr val="dk1"/>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10"/>
          <p:cNvSpPr/>
          <p:nvPr/>
        </p:nvSpPr>
        <p:spPr>
          <a:xfrm>
            <a:off x="13" y="4067"/>
            <a:ext cx="5996055" cy="4459748"/>
          </a:xfrm>
          <a:custGeom>
            <a:rect b="b" l="l" r="r" t="t"/>
            <a:pathLst>
              <a:path extrusionOk="0" h="90466" w="121630">
                <a:moveTo>
                  <a:pt x="1" y="1"/>
                </a:moveTo>
                <a:lnTo>
                  <a:pt x="1" y="89520"/>
                </a:lnTo>
                <a:cubicBezTo>
                  <a:pt x="2415" y="90107"/>
                  <a:pt x="5391" y="90466"/>
                  <a:pt x="8641" y="90466"/>
                </a:cubicBezTo>
                <a:cubicBezTo>
                  <a:pt x="21536" y="90466"/>
                  <a:pt x="38723" y="84819"/>
                  <a:pt x="42056" y="65440"/>
                </a:cubicBezTo>
                <a:cubicBezTo>
                  <a:pt x="45105" y="47715"/>
                  <a:pt x="48968" y="43796"/>
                  <a:pt x="57073" y="43796"/>
                </a:cubicBezTo>
                <a:cubicBezTo>
                  <a:pt x="63200" y="43796"/>
                  <a:pt x="71751" y="46035"/>
                  <a:pt x="84206" y="46243"/>
                </a:cubicBezTo>
                <a:cubicBezTo>
                  <a:pt x="84456" y="46247"/>
                  <a:pt x="84703" y="46249"/>
                  <a:pt x="84948" y="46249"/>
                </a:cubicBezTo>
                <a:cubicBezTo>
                  <a:pt x="121629" y="46249"/>
                  <a:pt x="111539" y="1"/>
                  <a:pt x="111539" y="1"/>
                </a:cubicBezTo>
                <a:close/>
              </a:path>
            </a:pathLst>
          </a:custGeom>
          <a:gradFill>
            <a:gsLst>
              <a:gs pos="0">
                <a:schemeClr val="dk1"/>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10"/>
          <p:cNvSpPr/>
          <p:nvPr/>
        </p:nvSpPr>
        <p:spPr>
          <a:xfrm>
            <a:off x="0" y="25"/>
            <a:ext cx="5262064" cy="3072467"/>
          </a:xfrm>
          <a:custGeom>
            <a:rect b="b" l="l" r="r" t="t"/>
            <a:pathLst>
              <a:path extrusionOk="0" h="62325" w="106741">
                <a:moveTo>
                  <a:pt x="106740" y="0"/>
                </a:moveTo>
                <a:lnTo>
                  <a:pt x="1" y="83"/>
                </a:lnTo>
                <a:lnTo>
                  <a:pt x="1" y="61346"/>
                </a:lnTo>
                <a:cubicBezTo>
                  <a:pt x="1" y="61346"/>
                  <a:pt x="3546" y="62324"/>
                  <a:pt x="8431" y="62324"/>
                </a:cubicBezTo>
                <a:cubicBezTo>
                  <a:pt x="17345" y="62324"/>
                  <a:pt x="30721" y="59067"/>
                  <a:pt x="35169" y="40668"/>
                </a:cubicBezTo>
                <a:cubicBezTo>
                  <a:pt x="39815" y="21454"/>
                  <a:pt x="48059" y="15875"/>
                  <a:pt x="55684" y="15875"/>
                </a:cubicBezTo>
                <a:cubicBezTo>
                  <a:pt x="59361" y="15875"/>
                  <a:pt x="62895" y="17173"/>
                  <a:pt x="65811" y="18864"/>
                </a:cubicBezTo>
                <a:cubicBezTo>
                  <a:pt x="71333" y="22067"/>
                  <a:pt x="77411" y="23685"/>
                  <a:pt x="83155" y="23685"/>
                </a:cubicBezTo>
                <a:cubicBezTo>
                  <a:pt x="95750" y="23685"/>
                  <a:pt x="106740" y="15906"/>
                  <a:pt x="106740" y="0"/>
                </a:cubicBezTo>
                <a:close/>
              </a:path>
            </a:pathLst>
          </a:custGeom>
          <a:gradFill>
            <a:gsLst>
              <a:gs pos="0">
                <a:schemeClr val="dk1"/>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10"/>
          <p:cNvSpPr/>
          <p:nvPr/>
        </p:nvSpPr>
        <p:spPr>
          <a:xfrm>
            <a:off x="3535716" y="1862963"/>
            <a:ext cx="5608281" cy="3280502"/>
          </a:xfrm>
          <a:custGeom>
            <a:rect b="b" l="l" r="r" t="t"/>
            <a:pathLst>
              <a:path extrusionOk="0" h="66545" w="113764">
                <a:moveTo>
                  <a:pt x="113763" y="1"/>
                </a:moveTo>
                <a:cubicBezTo>
                  <a:pt x="113763" y="1"/>
                  <a:pt x="94363" y="5103"/>
                  <a:pt x="77775" y="33272"/>
                </a:cubicBezTo>
                <a:cubicBezTo>
                  <a:pt x="67864" y="50104"/>
                  <a:pt x="57286" y="53491"/>
                  <a:pt x="45819" y="53491"/>
                </a:cubicBezTo>
                <a:cubicBezTo>
                  <a:pt x="38095" y="53491"/>
                  <a:pt x="29967" y="51954"/>
                  <a:pt x="21367" y="51954"/>
                </a:cubicBezTo>
                <a:cubicBezTo>
                  <a:pt x="0" y="51954"/>
                  <a:pt x="792" y="66545"/>
                  <a:pt x="792" y="66545"/>
                </a:cubicBezTo>
                <a:lnTo>
                  <a:pt x="113763" y="66545"/>
                </a:lnTo>
                <a:lnTo>
                  <a:pt x="113763" y="1"/>
                </a:lnTo>
                <a:close/>
              </a:path>
            </a:pathLst>
          </a:custGeom>
          <a:gradFill>
            <a:gsLst>
              <a:gs pos="0">
                <a:schemeClr val="dk1"/>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10"/>
          <p:cNvSpPr txBox="1"/>
          <p:nvPr>
            <p:ph type="title"/>
          </p:nvPr>
        </p:nvSpPr>
        <p:spPr>
          <a:xfrm>
            <a:off x="4375725" y="863100"/>
            <a:ext cx="4045200" cy="1482300"/>
          </a:xfrm>
          <a:prstGeom prst="rect">
            <a:avLst/>
          </a:prstGeom>
        </p:spPr>
        <p:txBody>
          <a:bodyPr anchorCtr="0" anchor="b" bIns="91425" lIns="91425" spcFirstLastPara="1" rIns="91425" wrap="square" tIns="91425">
            <a:noAutofit/>
          </a:bodyPr>
          <a:lstStyle>
            <a:lvl1pPr lvl="0" algn="r">
              <a:spcBef>
                <a:spcPts val="0"/>
              </a:spcBef>
              <a:spcAft>
                <a:spcPts val="0"/>
              </a:spcAft>
              <a:buSzPts val="4200"/>
              <a:buNone/>
              <a:defRPr sz="36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60" name="Google Shape;60;p10"/>
          <p:cNvSpPr txBox="1"/>
          <p:nvPr>
            <p:ph idx="1" type="subTitle"/>
          </p:nvPr>
        </p:nvSpPr>
        <p:spPr>
          <a:xfrm>
            <a:off x="720000" y="2201675"/>
            <a:ext cx="7518600" cy="1892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800"/>
              <a:buFont typeface="Open Sans"/>
              <a:buChar char="●"/>
              <a:defRPr sz="1400"/>
            </a:lvl1pPr>
            <a:lvl2pPr lvl="1" algn="ctr">
              <a:lnSpc>
                <a:spcPct val="100000"/>
              </a:lnSpc>
              <a:spcBef>
                <a:spcPts val="0"/>
              </a:spcBef>
              <a:spcAft>
                <a:spcPts val="0"/>
              </a:spcAft>
              <a:buSzPts val="800"/>
              <a:buFont typeface="Open Sans"/>
              <a:buChar char="○"/>
              <a:defRPr sz="2100"/>
            </a:lvl2pPr>
            <a:lvl3pPr lvl="2" algn="ctr">
              <a:lnSpc>
                <a:spcPct val="100000"/>
              </a:lnSpc>
              <a:spcBef>
                <a:spcPts val="0"/>
              </a:spcBef>
              <a:spcAft>
                <a:spcPts val="0"/>
              </a:spcAft>
              <a:buSzPts val="800"/>
              <a:buFont typeface="Open Sans"/>
              <a:buChar char="■"/>
              <a:defRPr sz="2100"/>
            </a:lvl3pPr>
            <a:lvl4pPr lvl="3" algn="ctr">
              <a:lnSpc>
                <a:spcPct val="100000"/>
              </a:lnSpc>
              <a:spcBef>
                <a:spcPts val="0"/>
              </a:spcBef>
              <a:spcAft>
                <a:spcPts val="0"/>
              </a:spcAft>
              <a:buSzPts val="800"/>
              <a:buFont typeface="Open Sans"/>
              <a:buChar char="●"/>
              <a:defRPr sz="2100"/>
            </a:lvl4pPr>
            <a:lvl5pPr lvl="4" algn="ctr">
              <a:lnSpc>
                <a:spcPct val="100000"/>
              </a:lnSpc>
              <a:spcBef>
                <a:spcPts val="0"/>
              </a:spcBef>
              <a:spcAft>
                <a:spcPts val="0"/>
              </a:spcAft>
              <a:buSzPts val="1100"/>
              <a:buFont typeface="Open Sans"/>
              <a:buChar char="○"/>
              <a:defRPr sz="2100"/>
            </a:lvl5pPr>
            <a:lvl6pPr lvl="5" algn="ctr">
              <a:lnSpc>
                <a:spcPct val="100000"/>
              </a:lnSpc>
              <a:spcBef>
                <a:spcPts val="0"/>
              </a:spcBef>
              <a:spcAft>
                <a:spcPts val="0"/>
              </a:spcAft>
              <a:buSzPts val="1100"/>
              <a:buFont typeface="Open Sans"/>
              <a:buChar char="■"/>
              <a:defRPr sz="2100"/>
            </a:lvl6pPr>
            <a:lvl7pPr lvl="6" algn="ctr">
              <a:lnSpc>
                <a:spcPct val="100000"/>
              </a:lnSpc>
              <a:spcBef>
                <a:spcPts val="0"/>
              </a:spcBef>
              <a:spcAft>
                <a:spcPts val="0"/>
              </a:spcAft>
              <a:buSzPts val="700"/>
              <a:buFont typeface="Open Sans"/>
              <a:buChar char="●"/>
              <a:defRPr sz="2100"/>
            </a:lvl7pPr>
            <a:lvl8pPr lvl="7" algn="ctr">
              <a:lnSpc>
                <a:spcPct val="100000"/>
              </a:lnSpc>
              <a:spcBef>
                <a:spcPts val="0"/>
              </a:spcBef>
              <a:spcAft>
                <a:spcPts val="0"/>
              </a:spcAft>
              <a:buSzPts val="700"/>
              <a:buFont typeface="Open Sans"/>
              <a:buChar char="○"/>
              <a:defRPr sz="2100"/>
            </a:lvl8pPr>
            <a:lvl9pPr lvl="8" algn="ctr">
              <a:lnSpc>
                <a:spcPct val="100000"/>
              </a:lnSpc>
              <a:spcBef>
                <a:spcPts val="0"/>
              </a:spcBef>
              <a:spcAft>
                <a:spcPts val="0"/>
              </a:spcAft>
              <a:buSzPts val="600"/>
              <a:buFont typeface="Open Sans"/>
              <a:buChar char="■"/>
              <a:defRPr sz="2100"/>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5"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Montserrat"/>
              <a:buNone/>
              <a:defRPr b="1"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Josefin Sans"/>
              <a:buNone/>
              <a:defRPr b="1" sz="2800">
                <a:solidFill>
                  <a:schemeClr val="lt1"/>
                </a:solidFill>
                <a:latin typeface="Josefin Sans"/>
                <a:ea typeface="Josefin Sans"/>
                <a:cs typeface="Josefin Sans"/>
                <a:sym typeface="Josefin Sans"/>
              </a:defRPr>
            </a:lvl2pPr>
            <a:lvl3pPr lvl="2">
              <a:spcBef>
                <a:spcPts val="0"/>
              </a:spcBef>
              <a:spcAft>
                <a:spcPts val="0"/>
              </a:spcAft>
              <a:buClr>
                <a:schemeClr val="lt1"/>
              </a:buClr>
              <a:buSzPts val="2800"/>
              <a:buFont typeface="Josefin Sans"/>
              <a:buNone/>
              <a:defRPr b="1" sz="2800">
                <a:solidFill>
                  <a:schemeClr val="lt1"/>
                </a:solidFill>
                <a:latin typeface="Josefin Sans"/>
                <a:ea typeface="Josefin Sans"/>
                <a:cs typeface="Josefin Sans"/>
                <a:sym typeface="Josefin Sans"/>
              </a:defRPr>
            </a:lvl3pPr>
            <a:lvl4pPr lvl="3">
              <a:spcBef>
                <a:spcPts val="0"/>
              </a:spcBef>
              <a:spcAft>
                <a:spcPts val="0"/>
              </a:spcAft>
              <a:buClr>
                <a:schemeClr val="lt1"/>
              </a:buClr>
              <a:buSzPts val="2800"/>
              <a:buFont typeface="Josefin Sans"/>
              <a:buNone/>
              <a:defRPr b="1" sz="2800">
                <a:solidFill>
                  <a:schemeClr val="lt1"/>
                </a:solidFill>
                <a:latin typeface="Josefin Sans"/>
                <a:ea typeface="Josefin Sans"/>
                <a:cs typeface="Josefin Sans"/>
                <a:sym typeface="Josefin Sans"/>
              </a:defRPr>
            </a:lvl4pPr>
            <a:lvl5pPr lvl="4">
              <a:spcBef>
                <a:spcPts val="0"/>
              </a:spcBef>
              <a:spcAft>
                <a:spcPts val="0"/>
              </a:spcAft>
              <a:buClr>
                <a:schemeClr val="lt1"/>
              </a:buClr>
              <a:buSzPts val="2800"/>
              <a:buFont typeface="Josefin Sans"/>
              <a:buNone/>
              <a:defRPr b="1" sz="2800">
                <a:solidFill>
                  <a:schemeClr val="lt1"/>
                </a:solidFill>
                <a:latin typeface="Josefin Sans"/>
                <a:ea typeface="Josefin Sans"/>
                <a:cs typeface="Josefin Sans"/>
                <a:sym typeface="Josefin Sans"/>
              </a:defRPr>
            </a:lvl5pPr>
            <a:lvl6pPr lvl="5">
              <a:spcBef>
                <a:spcPts val="0"/>
              </a:spcBef>
              <a:spcAft>
                <a:spcPts val="0"/>
              </a:spcAft>
              <a:buClr>
                <a:schemeClr val="lt1"/>
              </a:buClr>
              <a:buSzPts val="2800"/>
              <a:buFont typeface="Josefin Sans"/>
              <a:buNone/>
              <a:defRPr b="1" sz="2800">
                <a:solidFill>
                  <a:schemeClr val="lt1"/>
                </a:solidFill>
                <a:latin typeface="Josefin Sans"/>
                <a:ea typeface="Josefin Sans"/>
                <a:cs typeface="Josefin Sans"/>
                <a:sym typeface="Josefin Sans"/>
              </a:defRPr>
            </a:lvl6pPr>
            <a:lvl7pPr lvl="6">
              <a:spcBef>
                <a:spcPts val="0"/>
              </a:spcBef>
              <a:spcAft>
                <a:spcPts val="0"/>
              </a:spcAft>
              <a:buClr>
                <a:schemeClr val="lt1"/>
              </a:buClr>
              <a:buSzPts val="2800"/>
              <a:buFont typeface="Josefin Sans"/>
              <a:buNone/>
              <a:defRPr b="1" sz="2800">
                <a:solidFill>
                  <a:schemeClr val="lt1"/>
                </a:solidFill>
                <a:latin typeface="Josefin Sans"/>
                <a:ea typeface="Josefin Sans"/>
                <a:cs typeface="Josefin Sans"/>
                <a:sym typeface="Josefin Sans"/>
              </a:defRPr>
            </a:lvl7pPr>
            <a:lvl8pPr lvl="7">
              <a:spcBef>
                <a:spcPts val="0"/>
              </a:spcBef>
              <a:spcAft>
                <a:spcPts val="0"/>
              </a:spcAft>
              <a:buClr>
                <a:schemeClr val="lt1"/>
              </a:buClr>
              <a:buSzPts val="2800"/>
              <a:buFont typeface="Josefin Sans"/>
              <a:buNone/>
              <a:defRPr b="1" sz="2800">
                <a:solidFill>
                  <a:schemeClr val="lt1"/>
                </a:solidFill>
                <a:latin typeface="Josefin Sans"/>
                <a:ea typeface="Josefin Sans"/>
                <a:cs typeface="Josefin Sans"/>
                <a:sym typeface="Josefin Sans"/>
              </a:defRPr>
            </a:lvl8pPr>
            <a:lvl9pPr lvl="8">
              <a:spcBef>
                <a:spcPts val="0"/>
              </a:spcBef>
              <a:spcAft>
                <a:spcPts val="0"/>
              </a:spcAft>
              <a:buClr>
                <a:schemeClr val="lt1"/>
              </a:buClr>
              <a:buSzPts val="2800"/>
              <a:buFont typeface="Josefin Sans"/>
              <a:buNone/>
              <a:defRPr b="1" sz="2800">
                <a:solidFill>
                  <a:schemeClr val="lt1"/>
                </a:solidFill>
                <a:latin typeface="Josefin Sans"/>
                <a:ea typeface="Josefin Sans"/>
                <a:cs typeface="Josefin Sans"/>
                <a:sym typeface="Josefin Sans"/>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lt1"/>
              </a:buClr>
              <a:buSzPts val="1800"/>
              <a:buFont typeface="Muli"/>
              <a:buChar char="●"/>
              <a:defRPr sz="1800">
                <a:solidFill>
                  <a:schemeClr val="lt1"/>
                </a:solidFill>
                <a:latin typeface="Muli"/>
                <a:ea typeface="Muli"/>
                <a:cs typeface="Muli"/>
                <a:sym typeface="Muli"/>
              </a:defRPr>
            </a:lvl1pPr>
            <a:lvl2pPr indent="-317500" lvl="1" marL="914400">
              <a:lnSpc>
                <a:spcPct val="115000"/>
              </a:lnSpc>
              <a:spcBef>
                <a:spcPts val="1600"/>
              </a:spcBef>
              <a:spcAft>
                <a:spcPts val="0"/>
              </a:spcAft>
              <a:buClr>
                <a:schemeClr val="lt1"/>
              </a:buClr>
              <a:buSzPts val="1400"/>
              <a:buFont typeface="Muli"/>
              <a:buChar char="○"/>
              <a:defRPr>
                <a:solidFill>
                  <a:schemeClr val="lt1"/>
                </a:solidFill>
                <a:latin typeface="Muli"/>
                <a:ea typeface="Muli"/>
                <a:cs typeface="Muli"/>
                <a:sym typeface="Muli"/>
              </a:defRPr>
            </a:lvl2pPr>
            <a:lvl3pPr indent="-317500" lvl="2" marL="1371600">
              <a:lnSpc>
                <a:spcPct val="115000"/>
              </a:lnSpc>
              <a:spcBef>
                <a:spcPts val="1600"/>
              </a:spcBef>
              <a:spcAft>
                <a:spcPts val="0"/>
              </a:spcAft>
              <a:buClr>
                <a:schemeClr val="lt1"/>
              </a:buClr>
              <a:buSzPts val="1400"/>
              <a:buFont typeface="Muli"/>
              <a:buChar char="■"/>
              <a:defRPr>
                <a:solidFill>
                  <a:schemeClr val="lt1"/>
                </a:solidFill>
                <a:latin typeface="Muli"/>
                <a:ea typeface="Muli"/>
                <a:cs typeface="Muli"/>
                <a:sym typeface="Muli"/>
              </a:defRPr>
            </a:lvl3pPr>
            <a:lvl4pPr indent="-317500" lvl="3" marL="1828800">
              <a:lnSpc>
                <a:spcPct val="115000"/>
              </a:lnSpc>
              <a:spcBef>
                <a:spcPts val="1600"/>
              </a:spcBef>
              <a:spcAft>
                <a:spcPts val="0"/>
              </a:spcAft>
              <a:buClr>
                <a:schemeClr val="lt1"/>
              </a:buClr>
              <a:buSzPts val="1400"/>
              <a:buFont typeface="Muli"/>
              <a:buChar char="●"/>
              <a:defRPr>
                <a:solidFill>
                  <a:schemeClr val="lt1"/>
                </a:solidFill>
                <a:latin typeface="Muli"/>
                <a:ea typeface="Muli"/>
                <a:cs typeface="Muli"/>
                <a:sym typeface="Muli"/>
              </a:defRPr>
            </a:lvl4pPr>
            <a:lvl5pPr indent="-317500" lvl="4" marL="2286000">
              <a:lnSpc>
                <a:spcPct val="115000"/>
              </a:lnSpc>
              <a:spcBef>
                <a:spcPts val="1600"/>
              </a:spcBef>
              <a:spcAft>
                <a:spcPts val="0"/>
              </a:spcAft>
              <a:buClr>
                <a:schemeClr val="lt1"/>
              </a:buClr>
              <a:buSzPts val="1400"/>
              <a:buFont typeface="Muli"/>
              <a:buChar char="○"/>
              <a:defRPr>
                <a:solidFill>
                  <a:schemeClr val="lt1"/>
                </a:solidFill>
                <a:latin typeface="Muli"/>
                <a:ea typeface="Muli"/>
                <a:cs typeface="Muli"/>
                <a:sym typeface="Muli"/>
              </a:defRPr>
            </a:lvl5pPr>
            <a:lvl6pPr indent="-317500" lvl="5" marL="2743200">
              <a:lnSpc>
                <a:spcPct val="115000"/>
              </a:lnSpc>
              <a:spcBef>
                <a:spcPts val="1600"/>
              </a:spcBef>
              <a:spcAft>
                <a:spcPts val="0"/>
              </a:spcAft>
              <a:buClr>
                <a:schemeClr val="lt1"/>
              </a:buClr>
              <a:buSzPts val="1400"/>
              <a:buFont typeface="Muli"/>
              <a:buChar char="■"/>
              <a:defRPr>
                <a:solidFill>
                  <a:schemeClr val="lt1"/>
                </a:solidFill>
                <a:latin typeface="Muli"/>
                <a:ea typeface="Muli"/>
                <a:cs typeface="Muli"/>
                <a:sym typeface="Muli"/>
              </a:defRPr>
            </a:lvl6pPr>
            <a:lvl7pPr indent="-317500" lvl="6" marL="3200400">
              <a:lnSpc>
                <a:spcPct val="115000"/>
              </a:lnSpc>
              <a:spcBef>
                <a:spcPts val="1600"/>
              </a:spcBef>
              <a:spcAft>
                <a:spcPts val="0"/>
              </a:spcAft>
              <a:buClr>
                <a:schemeClr val="lt1"/>
              </a:buClr>
              <a:buSzPts val="1400"/>
              <a:buFont typeface="Muli"/>
              <a:buChar char="●"/>
              <a:defRPr>
                <a:solidFill>
                  <a:schemeClr val="lt1"/>
                </a:solidFill>
                <a:latin typeface="Muli"/>
                <a:ea typeface="Muli"/>
                <a:cs typeface="Muli"/>
                <a:sym typeface="Muli"/>
              </a:defRPr>
            </a:lvl7pPr>
            <a:lvl8pPr indent="-317500" lvl="7" marL="3657600">
              <a:lnSpc>
                <a:spcPct val="115000"/>
              </a:lnSpc>
              <a:spcBef>
                <a:spcPts val="1600"/>
              </a:spcBef>
              <a:spcAft>
                <a:spcPts val="0"/>
              </a:spcAft>
              <a:buClr>
                <a:schemeClr val="lt1"/>
              </a:buClr>
              <a:buSzPts val="1400"/>
              <a:buFont typeface="Muli"/>
              <a:buChar char="○"/>
              <a:defRPr>
                <a:solidFill>
                  <a:schemeClr val="lt1"/>
                </a:solidFill>
                <a:latin typeface="Muli"/>
                <a:ea typeface="Muli"/>
                <a:cs typeface="Muli"/>
                <a:sym typeface="Muli"/>
              </a:defRPr>
            </a:lvl8pPr>
            <a:lvl9pPr indent="-317500" lvl="8" marL="4114800">
              <a:lnSpc>
                <a:spcPct val="115000"/>
              </a:lnSpc>
              <a:spcBef>
                <a:spcPts val="1600"/>
              </a:spcBef>
              <a:spcAft>
                <a:spcPts val="1600"/>
              </a:spcAft>
              <a:buClr>
                <a:schemeClr val="lt1"/>
              </a:buClr>
              <a:buSzPts val="1400"/>
              <a:buFont typeface="Muli"/>
              <a:buChar char="■"/>
              <a:defRPr>
                <a:solidFill>
                  <a:schemeClr val="lt1"/>
                </a:solidFill>
                <a:latin typeface="Muli"/>
                <a:ea typeface="Muli"/>
                <a:cs typeface="Muli"/>
                <a:sym typeface="Muli"/>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2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1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xml"/><Relationship Id="rId3" Type="http://schemas.openxmlformats.org/officeDocument/2006/relationships/image" Target="../media/image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6.xml"/><Relationship Id="rId3" Type="http://schemas.openxmlformats.org/officeDocument/2006/relationships/image" Target="../media/image18.png"/><Relationship Id="rId4" Type="http://schemas.openxmlformats.org/officeDocument/2006/relationships/image" Target="../media/image1.png"/><Relationship Id="rId5" Type="http://schemas.openxmlformats.org/officeDocument/2006/relationships/image" Target="../media/image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 Id="rId3" Type="http://schemas.openxmlformats.org/officeDocument/2006/relationships/image" Target="../media/image10.png"/><Relationship Id="rId4" Type="http://schemas.openxmlformats.org/officeDocument/2006/relationships/image" Target="../media/image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 Id="rId3" Type="http://schemas.openxmlformats.org/officeDocument/2006/relationships/image" Target="../media/image29.png"/><Relationship Id="rId4" Type="http://schemas.openxmlformats.org/officeDocument/2006/relationships/image" Target="../media/image9.jpg"/><Relationship Id="rId5" Type="http://schemas.openxmlformats.org/officeDocument/2006/relationships/image" Target="../media/image6.jpg"/><Relationship Id="rId6" Type="http://schemas.openxmlformats.org/officeDocument/2006/relationships/image" Target="../media/image14.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13.png"/><Relationship Id="rId4" Type="http://schemas.openxmlformats.org/officeDocument/2006/relationships/image" Target="../media/image12.png"/><Relationship Id="rId5" Type="http://schemas.openxmlformats.org/officeDocument/2006/relationships/image" Target="../media/image1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1.xml"/><Relationship Id="rId3" Type="http://schemas.openxmlformats.org/officeDocument/2006/relationships/image" Target="../media/image2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2.xml"/><Relationship Id="rId3" Type="http://schemas.openxmlformats.org/officeDocument/2006/relationships/image" Target="../media/image1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3.xml"/><Relationship Id="rId3" Type="http://schemas.openxmlformats.org/officeDocument/2006/relationships/image" Target="../media/image1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4.xml"/><Relationship Id="rId3" Type="http://schemas.openxmlformats.org/officeDocument/2006/relationships/image" Target="../media/image13.png"/><Relationship Id="rId4" Type="http://schemas.openxmlformats.org/officeDocument/2006/relationships/image" Target="../media/image2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5.xml"/><Relationship Id="rId3" Type="http://schemas.openxmlformats.org/officeDocument/2006/relationships/image" Target="../media/image24.png"/><Relationship Id="rId4" Type="http://schemas.openxmlformats.org/officeDocument/2006/relationships/image" Target="../media/image1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6.xml"/><Relationship Id="rId3" Type="http://schemas.openxmlformats.org/officeDocument/2006/relationships/image" Target="../media/image15.png"/><Relationship Id="rId4" Type="http://schemas.openxmlformats.org/officeDocument/2006/relationships/image" Target="../media/image3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7.xml"/><Relationship Id="rId3" Type="http://schemas.openxmlformats.org/officeDocument/2006/relationships/image" Target="../media/image2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2.xml"/><Relationship Id="rId3" Type="http://schemas.openxmlformats.org/officeDocument/2006/relationships/image" Target="../media/image35.jpg"/><Relationship Id="rId4" Type="http://schemas.openxmlformats.org/officeDocument/2006/relationships/image" Target="../media/image1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3.xml"/><Relationship Id="rId3" Type="http://schemas.openxmlformats.org/officeDocument/2006/relationships/image" Target="../media/image27.jpg"/><Relationship Id="rId4" Type="http://schemas.openxmlformats.org/officeDocument/2006/relationships/image" Target="../media/image3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4.xml"/><Relationship Id="rId3" Type="http://schemas.openxmlformats.org/officeDocument/2006/relationships/image" Target="../media/image32.jpg"/><Relationship Id="rId4" Type="http://schemas.openxmlformats.org/officeDocument/2006/relationships/image" Target="../media/image33.png"/><Relationship Id="rId5" Type="http://schemas.openxmlformats.org/officeDocument/2006/relationships/image" Target="../media/image1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5.xml"/><Relationship Id="rId3" Type="http://schemas.openxmlformats.org/officeDocument/2006/relationships/image" Target="../media/image26.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6.xml"/><Relationship Id="rId3" Type="http://schemas.openxmlformats.org/officeDocument/2006/relationships/image" Target="../media/image3.jpg"/><Relationship Id="rId4" Type="http://schemas.openxmlformats.org/officeDocument/2006/relationships/image" Target="../media/image5.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7.xml"/><Relationship Id="rId3" Type="http://schemas.openxmlformats.org/officeDocument/2006/relationships/image" Target="../media/image21.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8.xml"/><Relationship Id="rId3" Type="http://schemas.openxmlformats.org/officeDocument/2006/relationships/image" Target="../media/image38.jpg"/><Relationship Id="rId4" Type="http://schemas.openxmlformats.org/officeDocument/2006/relationships/image" Target="../media/image28.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9.xml"/><Relationship Id="rId3" Type="http://schemas.openxmlformats.org/officeDocument/2006/relationships/image" Target="../media/image30.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0.xml"/><Relationship Id="rId3" Type="http://schemas.openxmlformats.org/officeDocument/2006/relationships/image" Target="../media/image3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1.xml"/><Relationship Id="rId3" Type="http://schemas.openxmlformats.org/officeDocument/2006/relationships/hyperlink" Target="https://www.figma.com/file/oCOuGJZPxVFXkWoMFWCuvR/CS377E?type=design&amp;node-id=0-1&amp;t=TDS2qfFB1HWxae0W-0"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3.xml"/><Relationship Id="rId3" Type="http://schemas.openxmlformats.org/officeDocument/2006/relationships/image" Target="../media/image2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 Id="rId3"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9.xml"/><Relationship Id="rId3" Type="http://schemas.openxmlformats.org/officeDocument/2006/relationships/image" Target="../media/image16.png"/><Relationship Id="rId4" Type="http://schemas.openxmlformats.org/officeDocument/2006/relationships/image" Target="../media/image5.jpg"/><Relationship Id="rId5" Type="http://schemas.openxmlformats.org/officeDocument/2006/relationships/image" Target="../media/image11.png"/><Relationship Id="rId6" Type="http://schemas.openxmlformats.org/officeDocument/2006/relationships/image" Target="../media/image21.jpg"/><Relationship Id="rId7" Type="http://schemas.openxmlformats.org/officeDocument/2006/relationships/image" Target="../media/image3.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dk1"/>
            </a:gs>
            <a:gs pos="100000">
              <a:schemeClr val="lt2"/>
            </a:gs>
          </a:gsLst>
          <a:lin ang="2698631" scaled="0"/>
        </a:gradFill>
      </p:bgPr>
    </p:bg>
    <p:spTree>
      <p:nvGrpSpPr>
        <p:cNvPr id="171" name="Shape 171"/>
        <p:cNvGrpSpPr/>
        <p:nvPr/>
      </p:nvGrpSpPr>
      <p:grpSpPr>
        <a:xfrm>
          <a:off x="0" y="0"/>
          <a:ext cx="0" cy="0"/>
          <a:chOff x="0" y="0"/>
          <a:chExt cx="0" cy="0"/>
        </a:xfrm>
      </p:grpSpPr>
      <p:sp>
        <p:nvSpPr>
          <p:cNvPr id="172" name="Google Shape;172;p26"/>
          <p:cNvSpPr txBox="1"/>
          <p:nvPr>
            <p:ph type="ctrTitle"/>
          </p:nvPr>
        </p:nvSpPr>
        <p:spPr>
          <a:xfrm>
            <a:off x="720000" y="1607775"/>
            <a:ext cx="7827300" cy="3165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04. </a:t>
            </a:r>
            <a:r>
              <a:rPr lang="en"/>
              <a:t>Low-fi Prototype &amp; Evaluation</a:t>
            </a:r>
            <a:endParaRPr/>
          </a:p>
          <a:p>
            <a:pPr indent="0" lvl="0" marL="0" rtl="0" algn="l">
              <a:spcBef>
                <a:spcPts val="0"/>
              </a:spcBef>
              <a:spcAft>
                <a:spcPts val="0"/>
              </a:spcAft>
              <a:buNone/>
            </a:pPr>
            <a:r>
              <a:rPr b="0" lang="en" sz="2300"/>
              <a:t>Team Mango</a:t>
            </a:r>
            <a:endParaRPr b="0" sz="2300"/>
          </a:p>
          <a:p>
            <a:pPr indent="0" lvl="0" marL="0" rtl="0" algn="l">
              <a:spcBef>
                <a:spcPts val="0"/>
              </a:spcBef>
              <a:spcAft>
                <a:spcPts val="0"/>
              </a:spcAft>
              <a:buNone/>
            </a:pPr>
            <a:r>
              <a:rPr b="0" lang="en" sz="2300"/>
              <a:t>May 3, 2023</a:t>
            </a:r>
            <a:endParaRPr b="0" sz="2300"/>
          </a:p>
        </p:txBody>
      </p:sp>
      <p:sp>
        <p:nvSpPr>
          <p:cNvPr id="173" name="Google Shape;173;p26"/>
          <p:cNvSpPr txBox="1"/>
          <p:nvPr>
            <p:ph idx="1" type="subTitle"/>
          </p:nvPr>
        </p:nvSpPr>
        <p:spPr>
          <a:xfrm>
            <a:off x="720000" y="540000"/>
            <a:ext cx="2074500" cy="32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Montserrat"/>
                <a:ea typeface="Montserrat"/>
                <a:cs typeface="Montserrat"/>
                <a:sym typeface="Montserrat"/>
              </a:rPr>
              <a:t>CS 337E: Design for Global Grand Challenges</a:t>
            </a:r>
            <a:endParaRPr sz="1000">
              <a:latin typeface="Montserrat"/>
              <a:ea typeface="Montserrat"/>
              <a:cs typeface="Montserrat"/>
              <a:sym typeface="Montserrat"/>
            </a:endParaRPr>
          </a:p>
        </p:txBody>
      </p:sp>
      <p:cxnSp>
        <p:nvCxnSpPr>
          <p:cNvPr id="174" name="Google Shape;174;p26"/>
          <p:cNvCxnSpPr/>
          <p:nvPr/>
        </p:nvCxnSpPr>
        <p:spPr>
          <a:xfrm>
            <a:off x="720000" y="418900"/>
            <a:ext cx="0" cy="872100"/>
          </a:xfrm>
          <a:prstGeom prst="straightConnector1">
            <a:avLst/>
          </a:prstGeom>
          <a:noFill/>
          <a:ln cap="flat" cmpd="sng" w="19050">
            <a:solidFill>
              <a:schemeClr val="lt1"/>
            </a:solidFill>
            <a:prstDash val="solid"/>
            <a:round/>
            <a:headEnd len="med" w="med" type="none"/>
            <a:tailEnd len="med" w="med" type="none"/>
          </a:ln>
        </p:spPr>
      </p:cxn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35"/>
          <p:cNvSpPr txBox="1"/>
          <p:nvPr>
            <p:ph type="title"/>
          </p:nvPr>
        </p:nvSpPr>
        <p:spPr>
          <a:xfrm>
            <a:off x="2139925" y="1712225"/>
            <a:ext cx="5256000" cy="1644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Storyboards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36"/>
          <p:cNvSpPr txBox="1"/>
          <p:nvPr>
            <p:ph type="title"/>
          </p:nvPr>
        </p:nvSpPr>
        <p:spPr>
          <a:xfrm>
            <a:off x="720000" y="1003925"/>
            <a:ext cx="3685800" cy="170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Storyboard</a:t>
            </a:r>
            <a:r>
              <a:rPr lang="en" sz="3000"/>
              <a:t> 1:</a:t>
            </a:r>
            <a:endParaRPr sz="3000"/>
          </a:p>
          <a:p>
            <a:pPr indent="0" lvl="0" marL="0" rtl="0" algn="l">
              <a:spcBef>
                <a:spcPts val="0"/>
              </a:spcBef>
              <a:spcAft>
                <a:spcPts val="0"/>
              </a:spcAft>
              <a:buNone/>
            </a:pPr>
            <a:r>
              <a:t/>
            </a:r>
            <a:endParaRPr sz="3000"/>
          </a:p>
          <a:p>
            <a:pPr indent="0" lvl="0" marL="0" rtl="0" algn="l">
              <a:spcBef>
                <a:spcPts val="0"/>
              </a:spcBef>
              <a:spcAft>
                <a:spcPts val="0"/>
              </a:spcAft>
              <a:buNone/>
            </a:pPr>
            <a:r>
              <a:rPr lang="en" sz="3000"/>
              <a:t>AI lesson recorder + post-lesson feedback generation</a:t>
            </a:r>
            <a:endParaRPr sz="3000"/>
          </a:p>
        </p:txBody>
      </p:sp>
      <p:pic>
        <p:nvPicPr>
          <p:cNvPr id="259" name="Google Shape;259;p36"/>
          <p:cNvPicPr preferRelativeResize="0"/>
          <p:nvPr/>
        </p:nvPicPr>
        <p:blipFill>
          <a:blip r:embed="rId3">
            <a:alphaModFix/>
          </a:blip>
          <a:stretch>
            <a:fillRect/>
          </a:stretch>
        </p:blipFill>
        <p:spPr>
          <a:xfrm>
            <a:off x="4572000" y="42575"/>
            <a:ext cx="3815738" cy="499110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37"/>
          <p:cNvSpPr txBox="1"/>
          <p:nvPr>
            <p:ph type="title"/>
          </p:nvPr>
        </p:nvSpPr>
        <p:spPr>
          <a:xfrm>
            <a:off x="720000" y="1003925"/>
            <a:ext cx="3685800" cy="299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Storyboard 2:</a:t>
            </a:r>
            <a:endParaRPr sz="3000"/>
          </a:p>
          <a:p>
            <a:pPr indent="0" lvl="0" marL="0" rtl="0" algn="l">
              <a:spcBef>
                <a:spcPts val="0"/>
              </a:spcBef>
              <a:spcAft>
                <a:spcPts val="0"/>
              </a:spcAft>
              <a:buNone/>
            </a:pPr>
            <a:r>
              <a:t/>
            </a:r>
            <a:endParaRPr sz="3000"/>
          </a:p>
          <a:p>
            <a:pPr indent="0" lvl="0" marL="0" rtl="0" algn="l">
              <a:spcBef>
                <a:spcPts val="0"/>
              </a:spcBef>
              <a:spcAft>
                <a:spcPts val="0"/>
              </a:spcAft>
              <a:buNone/>
            </a:pPr>
            <a:r>
              <a:rPr lang="en" sz="3000"/>
              <a:t>ParentParty: Feedback Workshops for Parents</a:t>
            </a:r>
            <a:endParaRPr sz="3000"/>
          </a:p>
        </p:txBody>
      </p:sp>
      <p:pic>
        <p:nvPicPr>
          <p:cNvPr id="265" name="Google Shape;265;p37"/>
          <p:cNvPicPr preferRelativeResize="0"/>
          <p:nvPr/>
        </p:nvPicPr>
        <p:blipFill rotWithShape="1">
          <a:blip r:embed="rId3">
            <a:alphaModFix/>
          </a:blip>
          <a:srcRect b="0" l="0" r="0" t="8575"/>
          <a:stretch/>
        </p:blipFill>
        <p:spPr>
          <a:xfrm>
            <a:off x="4572000" y="394150"/>
            <a:ext cx="3492050" cy="4555424"/>
          </a:xfrm>
          <a:prstGeom prst="rect">
            <a:avLst/>
          </a:prstGeom>
          <a:noFill/>
          <a:ln>
            <a:noFill/>
          </a:ln>
        </p:spPr>
      </p:pic>
      <p:sp>
        <p:nvSpPr>
          <p:cNvPr id="266" name="Google Shape;266;p37"/>
          <p:cNvSpPr txBox="1"/>
          <p:nvPr/>
        </p:nvSpPr>
        <p:spPr>
          <a:xfrm>
            <a:off x="6747625" y="1143525"/>
            <a:ext cx="756300" cy="354000"/>
          </a:xfrm>
          <a:prstGeom prst="rect">
            <a:avLst/>
          </a:prstGeom>
          <a:solidFill>
            <a:schemeClr val="lt1"/>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latin typeface="Muli"/>
                <a:ea typeface="Muli"/>
                <a:cs typeface="Muli"/>
                <a:sym typeface="Muli"/>
              </a:rPr>
              <a:t>JOE</a:t>
            </a:r>
            <a:endParaRPr sz="1100">
              <a:latin typeface="Muli"/>
              <a:ea typeface="Muli"/>
              <a:cs typeface="Muli"/>
              <a:sym typeface="Muli"/>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38"/>
          <p:cNvSpPr txBox="1"/>
          <p:nvPr>
            <p:ph idx="1" type="subTitle"/>
          </p:nvPr>
        </p:nvSpPr>
        <p:spPr>
          <a:xfrm>
            <a:off x="346749" y="761000"/>
            <a:ext cx="4093800" cy="19392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Font typeface="Muli"/>
              <a:buChar char="●"/>
            </a:pPr>
            <a:r>
              <a:rPr lang="en" sz="1200">
                <a:latin typeface="Muli"/>
                <a:ea typeface="Muli"/>
                <a:cs typeface="Muli"/>
                <a:sym typeface="Muli"/>
              </a:rPr>
              <a:t>Creates community, options for communities with people of similar identities</a:t>
            </a:r>
            <a:endParaRPr sz="1200">
              <a:latin typeface="Muli"/>
              <a:ea typeface="Muli"/>
              <a:cs typeface="Muli"/>
              <a:sym typeface="Muli"/>
            </a:endParaRPr>
          </a:p>
          <a:p>
            <a:pPr indent="-304800" lvl="0" marL="457200" rtl="0" algn="l">
              <a:spcBef>
                <a:spcPts val="0"/>
              </a:spcBef>
              <a:spcAft>
                <a:spcPts val="0"/>
              </a:spcAft>
              <a:buSzPts val="1200"/>
              <a:buFont typeface="Muli"/>
              <a:buChar char="●"/>
            </a:pPr>
            <a:r>
              <a:rPr lang="en" sz="1200">
                <a:latin typeface="Muli"/>
                <a:ea typeface="Muli"/>
                <a:cs typeface="Muli"/>
                <a:sym typeface="Muli"/>
              </a:rPr>
              <a:t>Encompasses intersectionality of identity, connections</a:t>
            </a:r>
            <a:endParaRPr sz="1200">
              <a:latin typeface="Muli"/>
              <a:ea typeface="Muli"/>
              <a:cs typeface="Muli"/>
              <a:sym typeface="Muli"/>
            </a:endParaRPr>
          </a:p>
          <a:p>
            <a:pPr indent="-304800" lvl="0" marL="457200" rtl="0" algn="l">
              <a:spcBef>
                <a:spcPts val="0"/>
              </a:spcBef>
              <a:spcAft>
                <a:spcPts val="0"/>
              </a:spcAft>
              <a:buSzPts val="1200"/>
              <a:buFont typeface="Muli"/>
              <a:buChar char="●"/>
            </a:pPr>
            <a:r>
              <a:rPr lang="en" sz="1200">
                <a:latin typeface="Muli"/>
                <a:ea typeface="Muli"/>
                <a:cs typeface="Muli"/>
                <a:sym typeface="Muli"/>
              </a:rPr>
              <a:t>Provides resources to support under-resourced parents trying to support their kids</a:t>
            </a:r>
            <a:endParaRPr sz="1200">
              <a:latin typeface="Muli"/>
              <a:ea typeface="Muli"/>
              <a:cs typeface="Muli"/>
              <a:sym typeface="Muli"/>
            </a:endParaRPr>
          </a:p>
          <a:p>
            <a:pPr indent="-304800" lvl="0" marL="457200" rtl="0" algn="l">
              <a:spcBef>
                <a:spcPts val="0"/>
              </a:spcBef>
              <a:spcAft>
                <a:spcPts val="0"/>
              </a:spcAft>
              <a:buSzPts val="1200"/>
              <a:buFont typeface="Muli"/>
              <a:buChar char="●"/>
            </a:pPr>
            <a:r>
              <a:rPr lang="en" sz="1200">
                <a:latin typeface="Muli"/>
                <a:ea typeface="Muli"/>
                <a:cs typeface="Muli"/>
                <a:sym typeface="Muli"/>
              </a:rPr>
              <a:t>Collaboration and knowledge-sharing</a:t>
            </a:r>
            <a:endParaRPr sz="1200">
              <a:latin typeface="Muli"/>
              <a:ea typeface="Muli"/>
              <a:cs typeface="Muli"/>
              <a:sym typeface="Muli"/>
            </a:endParaRPr>
          </a:p>
          <a:p>
            <a:pPr indent="-304800" lvl="0" marL="457200" rtl="0" algn="l">
              <a:spcBef>
                <a:spcPts val="0"/>
              </a:spcBef>
              <a:spcAft>
                <a:spcPts val="0"/>
              </a:spcAft>
              <a:buSzPts val="1200"/>
              <a:buFont typeface="Muli"/>
              <a:buChar char="●"/>
            </a:pPr>
            <a:r>
              <a:rPr lang="en" sz="1200">
                <a:latin typeface="Muli"/>
                <a:ea typeface="Muli"/>
                <a:cs typeface="Muli"/>
                <a:sym typeface="Muli"/>
              </a:rPr>
              <a:t>Feels more personal</a:t>
            </a:r>
            <a:endParaRPr sz="1200">
              <a:latin typeface="Muli"/>
              <a:ea typeface="Muli"/>
              <a:cs typeface="Muli"/>
              <a:sym typeface="Muli"/>
            </a:endParaRPr>
          </a:p>
          <a:p>
            <a:pPr indent="0" lvl="0" marL="0" rtl="0" algn="l">
              <a:lnSpc>
                <a:spcPct val="100000"/>
              </a:lnSpc>
              <a:spcBef>
                <a:spcPts val="0"/>
              </a:spcBef>
              <a:spcAft>
                <a:spcPts val="0"/>
              </a:spcAft>
              <a:buNone/>
            </a:pPr>
            <a:r>
              <a:t/>
            </a:r>
            <a:endParaRPr sz="1000"/>
          </a:p>
          <a:p>
            <a:pPr indent="0" lvl="0" marL="0" rtl="0" algn="l">
              <a:spcBef>
                <a:spcPts val="1600"/>
              </a:spcBef>
              <a:spcAft>
                <a:spcPts val="0"/>
              </a:spcAft>
              <a:buNone/>
            </a:pPr>
            <a:r>
              <a:t/>
            </a:r>
            <a:endParaRPr sz="1000"/>
          </a:p>
          <a:p>
            <a:pPr indent="0" lvl="0" marL="0" rtl="0" algn="l">
              <a:spcBef>
                <a:spcPts val="1600"/>
              </a:spcBef>
              <a:spcAft>
                <a:spcPts val="1600"/>
              </a:spcAft>
              <a:buNone/>
            </a:pPr>
            <a:r>
              <a:t/>
            </a:r>
            <a:endParaRPr sz="1000"/>
          </a:p>
        </p:txBody>
      </p:sp>
      <p:sp>
        <p:nvSpPr>
          <p:cNvPr id="272" name="Google Shape;272;p38"/>
          <p:cNvSpPr txBox="1"/>
          <p:nvPr>
            <p:ph idx="8" type="title"/>
          </p:nvPr>
        </p:nvSpPr>
        <p:spPr>
          <a:xfrm>
            <a:off x="509166" y="309304"/>
            <a:ext cx="1028700" cy="554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Pros</a:t>
            </a:r>
            <a:endParaRPr/>
          </a:p>
        </p:txBody>
      </p:sp>
      <p:sp>
        <p:nvSpPr>
          <p:cNvPr id="273" name="Google Shape;273;p38"/>
          <p:cNvSpPr txBox="1"/>
          <p:nvPr>
            <p:ph idx="13" type="title"/>
          </p:nvPr>
        </p:nvSpPr>
        <p:spPr>
          <a:xfrm>
            <a:off x="509166" y="2616948"/>
            <a:ext cx="1028700" cy="554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Cons</a:t>
            </a:r>
            <a:endParaRPr/>
          </a:p>
        </p:txBody>
      </p:sp>
      <p:sp>
        <p:nvSpPr>
          <p:cNvPr id="274" name="Google Shape;274;p38"/>
          <p:cNvSpPr txBox="1"/>
          <p:nvPr>
            <p:ph idx="1" type="subTitle"/>
          </p:nvPr>
        </p:nvSpPr>
        <p:spPr>
          <a:xfrm>
            <a:off x="346738" y="3040150"/>
            <a:ext cx="4016700" cy="11343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Font typeface="Muli"/>
              <a:buChar char="●"/>
            </a:pPr>
            <a:r>
              <a:rPr lang="en" sz="1200">
                <a:latin typeface="Muli"/>
                <a:ea typeface="Muli"/>
                <a:cs typeface="Muli"/>
                <a:sym typeface="Muli"/>
              </a:rPr>
              <a:t>Requires more effort/intentionality from parents</a:t>
            </a:r>
            <a:endParaRPr sz="1200">
              <a:latin typeface="Muli"/>
              <a:ea typeface="Muli"/>
              <a:cs typeface="Muli"/>
              <a:sym typeface="Muli"/>
            </a:endParaRPr>
          </a:p>
          <a:p>
            <a:pPr indent="-304800" lvl="0" marL="457200" rtl="0" algn="l">
              <a:spcBef>
                <a:spcPts val="0"/>
              </a:spcBef>
              <a:spcAft>
                <a:spcPts val="0"/>
              </a:spcAft>
              <a:buSzPts val="1200"/>
              <a:buFont typeface="Muli"/>
              <a:buChar char="●"/>
            </a:pPr>
            <a:r>
              <a:rPr lang="en" sz="1200">
                <a:latin typeface="Muli"/>
                <a:ea typeface="Muli"/>
                <a:cs typeface="Muli"/>
                <a:sym typeface="Muli"/>
              </a:rPr>
              <a:t>Less inclusion of the child in the process</a:t>
            </a:r>
            <a:endParaRPr sz="1200">
              <a:latin typeface="Muli"/>
              <a:ea typeface="Muli"/>
              <a:cs typeface="Muli"/>
              <a:sym typeface="Muli"/>
            </a:endParaRPr>
          </a:p>
          <a:p>
            <a:pPr indent="-304800" lvl="0" marL="457200" rtl="0" algn="l">
              <a:spcBef>
                <a:spcPts val="0"/>
              </a:spcBef>
              <a:spcAft>
                <a:spcPts val="0"/>
              </a:spcAft>
              <a:buSzPts val="1200"/>
              <a:buFont typeface="Muli"/>
              <a:buChar char="●"/>
            </a:pPr>
            <a:r>
              <a:rPr lang="en" sz="1200">
                <a:latin typeface="Muli"/>
                <a:ea typeface="Muli"/>
                <a:cs typeface="Muli"/>
                <a:sym typeface="Muli"/>
              </a:rPr>
              <a:t>Dependent on a social network for growth and retention</a:t>
            </a:r>
            <a:endParaRPr sz="1200">
              <a:latin typeface="Muli"/>
              <a:ea typeface="Muli"/>
              <a:cs typeface="Muli"/>
              <a:sym typeface="Muli"/>
            </a:endParaRPr>
          </a:p>
          <a:p>
            <a:pPr indent="0" lvl="0" marL="0" rtl="0" algn="l">
              <a:lnSpc>
                <a:spcPct val="100000"/>
              </a:lnSpc>
              <a:spcBef>
                <a:spcPts val="0"/>
              </a:spcBef>
              <a:spcAft>
                <a:spcPts val="0"/>
              </a:spcAft>
              <a:buNone/>
            </a:pPr>
            <a:r>
              <a:t/>
            </a:r>
            <a:endParaRPr sz="1000"/>
          </a:p>
          <a:p>
            <a:pPr indent="0" lvl="0" marL="0" rtl="0" algn="l">
              <a:spcBef>
                <a:spcPts val="1600"/>
              </a:spcBef>
              <a:spcAft>
                <a:spcPts val="0"/>
              </a:spcAft>
              <a:buNone/>
            </a:pPr>
            <a:r>
              <a:t/>
            </a:r>
            <a:endParaRPr sz="1000"/>
          </a:p>
          <a:p>
            <a:pPr indent="0" lvl="0" marL="0" rtl="0" algn="l">
              <a:spcBef>
                <a:spcPts val="1600"/>
              </a:spcBef>
              <a:spcAft>
                <a:spcPts val="1600"/>
              </a:spcAft>
              <a:buNone/>
            </a:pPr>
            <a:r>
              <a:t/>
            </a:r>
            <a:endParaRPr sz="1000"/>
          </a:p>
        </p:txBody>
      </p:sp>
      <p:sp>
        <p:nvSpPr>
          <p:cNvPr id="275" name="Google Shape;275;p38"/>
          <p:cNvSpPr txBox="1"/>
          <p:nvPr>
            <p:ph idx="1" type="subTitle"/>
          </p:nvPr>
        </p:nvSpPr>
        <p:spPr>
          <a:xfrm>
            <a:off x="4662063" y="761000"/>
            <a:ext cx="4273500" cy="19392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Font typeface="Muli"/>
              <a:buChar char="●"/>
            </a:pPr>
            <a:r>
              <a:rPr lang="en" sz="1200">
                <a:latin typeface="Muli"/>
                <a:ea typeface="Muli"/>
                <a:cs typeface="Muli"/>
                <a:sym typeface="Muli"/>
              </a:rPr>
              <a:t>Live data collection</a:t>
            </a:r>
            <a:endParaRPr sz="1200">
              <a:latin typeface="Muli"/>
              <a:ea typeface="Muli"/>
              <a:cs typeface="Muli"/>
              <a:sym typeface="Muli"/>
            </a:endParaRPr>
          </a:p>
          <a:p>
            <a:pPr indent="-304800" lvl="0" marL="457200" rtl="0" algn="l">
              <a:spcBef>
                <a:spcPts val="0"/>
              </a:spcBef>
              <a:spcAft>
                <a:spcPts val="0"/>
              </a:spcAft>
              <a:buSzPts val="1200"/>
              <a:buFont typeface="Muli"/>
              <a:buChar char="●"/>
            </a:pPr>
            <a:r>
              <a:rPr lang="en" sz="1200">
                <a:latin typeface="Muli"/>
                <a:ea typeface="Muli"/>
                <a:cs typeface="Muli"/>
                <a:sym typeface="Muli"/>
              </a:rPr>
              <a:t>Easier for parent, no burden of time</a:t>
            </a:r>
            <a:endParaRPr sz="1200">
              <a:latin typeface="Muli"/>
              <a:ea typeface="Muli"/>
              <a:cs typeface="Muli"/>
              <a:sym typeface="Muli"/>
            </a:endParaRPr>
          </a:p>
          <a:p>
            <a:pPr indent="-304800" lvl="0" marL="457200" rtl="0" algn="l">
              <a:spcBef>
                <a:spcPts val="0"/>
              </a:spcBef>
              <a:spcAft>
                <a:spcPts val="0"/>
              </a:spcAft>
              <a:buSzPts val="1200"/>
              <a:buFont typeface="Muli"/>
              <a:buChar char="●"/>
            </a:pPr>
            <a:r>
              <a:rPr lang="en" sz="1200">
                <a:latin typeface="Muli"/>
                <a:ea typeface="Muli"/>
                <a:cs typeface="Muli"/>
                <a:sym typeface="Muli"/>
              </a:rPr>
              <a:t>Takes child’s learning into account in real lesson</a:t>
            </a:r>
            <a:endParaRPr sz="1200">
              <a:latin typeface="Muli"/>
              <a:ea typeface="Muli"/>
              <a:cs typeface="Muli"/>
              <a:sym typeface="Muli"/>
            </a:endParaRPr>
          </a:p>
          <a:p>
            <a:pPr indent="-304800" lvl="0" marL="457200" rtl="0" algn="l">
              <a:spcBef>
                <a:spcPts val="0"/>
              </a:spcBef>
              <a:spcAft>
                <a:spcPts val="0"/>
              </a:spcAft>
              <a:buSzPts val="1200"/>
              <a:buFont typeface="Muli"/>
              <a:buChar char="●"/>
            </a:pPr>
            <a:r>
              <a:rPr lang="en" sz="1200">
                <a:latin typeface="Muli"/>
                <a:ea typeface="Muli"/>
                <a:cs typeface="Muli"/>
                <a:sym typeface="Muli"/>
              </a:rPr>
              <a:t>Data collection - makes it easier to track progress over time</a:t>
            </a:r>
            <a:endParaRPr sz="1200">
              <a:latin typeface="Muli"/>
              <a:ea typeface="Muli"/>
              <a:cs typeface="Muli"/>
              <a:sym typeface="Muli"/>
            </a:endParaRPr>
          </a:p>
          <a:p>
            <a:pPr indent="-304800" lvl="0" marL="457200" rtl="0" algn="l">
              <a:spcBef>
                <a:spcPts val="0"/>
              </a:spcBef>
              <a:spcAft>
                <a:spcPts val="0"/>
              </a:spcAft>
              <a:buSzPts val="1200"/>
              <a:buFont typeface="Muli"/>
              <a:buChar char="●"/>
            </a:pPr>
            <a:r>
              <a:rPr lang="en" sz="1200">
                <a:latin typeface="Muli"/>
                <a:ea typeface="Muli"/>
                <a:cs typeface="Muli"/>
                <a:sym typeface="Muli"/>
              </a:rPr>
              <a:t>Opt in for data collection for </a:t>
            </a:r>
            <a:r>
              <a:rPr lang="en" sz="1200">
                <a:latin typeface="Muli"/>
                <a:ea typeface="Muli"/>
                <a:cs typeface="Muli"/>
                <a:sym typeface="Muli"/>
              </a:rPr>
              <a:t>fine tuning</a:t>
            </a:r>
            <a:r>
              <a:rPr lang="en" sz="1200">
                <a:latin typeface="Muli"/>
                <a:ea typeface="Muli"/>
                <a:cs typeface="Muli"/>
                <a:sym typeface="Muli"/>
              </a:rPr>
              <a:t> model</a:t>
            </a:r>
            <a:endParaRPr sz="1200">
              <a:latin typeface="Muli"/>
              <a:ea typeface="Muli"/>
              <a:cs typeface="Muli"/>
              <a:sym typeface="Muli"/>
            </a:endParaRPr>
          </a:p>
          <a:p>
            <a:pPr indent="0" lvl="0" marL="0" rtl="0" algn="l">
              <a:spcBef>
                <a:spcPts val="0"/>
              </a:spcBef>
              <a:spcAft>
                <a:spcPts val="0"/>
              </a:spcAft>
              <a:buNone/>
            </a:pPr>
            <a:r>
              <a:t/>
            </a:r>
            <a:endParaRPr sz="1000">
              <a:latin typeface="Muli"/>
              <a:ea typeface="Muli"/>
              <a:cs typeface="Muli"/>
              <a:sym typeface="Muli"/>
            </a:endParaRPr>
          </a:p>
          <a:p>
            <a:pPr indent="0" lvl="0" marL="0" rtl="0" algn="l">
              <a:lnSpc>
                <a:spcPct val="100000"/>
              </a:lnSpc>
              <a:spcBef>
                <a:spcPts val="0"/>
              </a:spcBef>
              <a:spcAft>
                <a:spcPts val="0"/>
              </a:spcAft>
              <a:buNone/>
            </a:pPr>
            <a:r>
              <a:t/>
            </a:r>
            <a:endParaRPr sz="1000"/>
          </a:p>
          <a:p>
            <a:pPr indent="0" lvl="0" marL="0" rtl="0" algn="l">
              <a:spcBef>
                <a:spcPts val="1600"/>
              </a:spcBef>
              <a:spcAft>
                <a:spcPts val="0"/>
              </a:spcAft>
              <a:buNone/>
            </a:pPr>
            <a:r>
              <a:t/>
            </a:r>
            <a:endParaRPr sz="1000"/>
          </a:p>
          <a:p>
            <a:pPr indent="0" lvl="0" marL="0" rtl="0" algn="l">
              <a:spcBef>
                <a:spcPts val="1600"/>
              </a:spcBef>
              <a:spcAft>
                <a:spcPts val="1600"/>
              </a:spcAft>
              <a:buNone/>
            </a:pPr>
            <a:r>
              <a:t/>
            </a:r>
            <a:endParaRPr sz="1000"/>
          </a:p>
        </p:txBody>
      </p:sp>
      <p:sp>
        <p:nvSpPr>
          <p:cNvPr id="276" name="Google Shape;276;p38"/>
          <p:cNvSpPr txBox="1"/>
          <p:nvPr>
            <p:ph idx="8" type="title"/>
          </p:nvPr>
        </p:nvSpPr>
        <p:spPr>
          <a:xfrm>
            <a:off x="4824491" y="309304"/>
            <a:ext cx="1028700" cy="554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Pros</a:t>
            </a:r>
            <a:endParaRPr/>
          </a:p>
        </p:txBody>
      </p:sp>
      <p:sp>
        <p:nvSpPr>
          <p:cNvPr id="277" name="Google Shape;277;p38"/>
          <p:cNvSpPr txBox="1"/>
          <p:nvPr>
            <p:ph idx="13" type="title"/>
          </p:nvPr>
        </p:nvSpPr>
        <p:spPr>
          <a:xfrm>
            <a:off x="4824491" y="2557398"/>
            <a:ext cx="1028700" cy="554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Cons</a:t>
            </a:r>
            <a:endParaRPr/>
          </a:p>
        </p:txBody>
      </p:sp>
      <p:sp>
        <p:nvSpPr>
          <p:cNvPr id="278" name="Google Shape;278;p38"/>
          <p:cNvSpPr txBox="1"/>
          <p:nvPr>
            <p:ph idx="1" type="subTitle"/>
          </p:nvPr>
        </p:nvSpPr>
        <p:spPr>
          <a:xfrm>
            <a:off x="4662063" y="3000800"/>
            <a:ext cx="4273500" cy="11343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Font typeface="Muli"/>
              <a:buChar char="●"/>
            </a:pPr>
            <a:r>
              <a:rPr lang="en" sz="1200">
                <a:latin typeface="Muli"/>
                <a:ea typeface="Muli"/>
                <a:cs typeface="Muli"/>
                <a:sym typeface="Muli"/>
              </a:rPr>
              <a:t>Privacy issues with recording</a:t>
            </a:r>
            <a:endParaRPr sz="1200">
              <a:latin typeface="Muli"/>
              <a:ea typeface="Muli"/>
              <a:cs typeface="Muli"/>
              <a:sym typeface="Muli"/>
            </a:endParaRPr>
          </a:p>
          <a:p>
            <a:pPr indent="-304800" lvl="0" marL="457200" rtl="0" algn="l">
              <a:spcBef>
                <a:spcPts val="0"/>
              </a:spcBef>
              <a:spcAft>
                <a:spcPts val="0"/>
              </a:spcAft>
              <a:buSzPts val="1200"/>
              <a:buFont typeface="Muli"/>
              <a:buChar char="●"/>
            </a:pPr>
            <a:r>
              <a:rPr lang="en" sz="1200">
                <a:latin typeface="Muli"/>
                <a:ea typeface="Muli"/>
                <a:cs typeface="Muli"/>
                <a:sym typeface="Muli"/>
              </a:rPr>
              <a:t>May feel impersonal</a:t>
            </a:r>
            <a:endParaRPr sz="1200">
              <a:latin typeface="Muli"/>
              <a:ea typeface="Muli"/>
              <a:cs typeface="Muli"/>
              <a:sym typeface="Muli"/>
            </a:endParaRPr>
          </a:p>
          <a:p>
            <a:pPr indent="-304800" lvl="0" marL="457200" rtl="0" algn="l">
              <a:spcBef>
                <a:spcPts val="0"/>
              </a:spcBef>
              <a:spcAft>
                <a:spcPts val="0"/>
              </a:spcAft>
              <a:buSzPts val="1200"/>
              <a:buFont typeface="Muli"/>
              <a:buChar char="●"/>
            </a:pPr>
            <a:r>
              <a:rPr lang="en" sz="1200">
                <a:latin typeface="Muli"/>
                <a:ea typeface="Muli"/>
                <a:cs typeface="Muli"/>
                <a:sym typeface="Muli"/>
              </a:rPr>
              <a:t>Not immediate feedback for each lesson - just have the AI listening in </a:t>
            </a:r>
            <a:endParaRPr sz="1200">
              <a:latin typeface="Muli"/>
              <a:ea typeface="Muli"/>
              <a:cs typeface="Muli"/>
              <a:sym typeface="Muli"/>
            </a:endParaRPr>
          </a:p>
          <a:p>
            <a:pPr indent="-304800" lvl="0" marL="457200" rtl="0" algn="l">
              <a:spcBef>
                <a:spcPts val="0"/>
              </a:spcBef>
              <a:spcAft>
                <a:spcPts val="0"/>
              </a:spcAft>
              <a:buSzPts val="1200"/>
              <a:buFont typeface="Muli"/>
              <a:buChar char="●"/>
            </a:pPr>
            <a:r>
              <a:rPr lang="en" sz="1200">
                <a:latin typeface="Muli"/>
                <a:ea typeface="Muli"/>
                <a:cs typeface="Muli"/>
                <a:sym typeface="Muli"/>
              </a:rPr>
              <a:t>The set-up might be difficult for people unfamiliar with the technology</a:t>
            </a:r>
            <a:endParaRPr sz="1200">
              <a:latin typeface="Muli"/>
              <a:ea typeface="Muli"/>
              <a:cs typeface="Muli"/>
              <a:sym typeface="Muli"/>
            </a:endParaRPr>
          </a:p>
          <a:p>
            <a:pPr indent="0" lvl="0" marL="0" rtl="0" algn="l">
              <a:lnSpc>
                <a:spcPct val="100000"/>
              </a:lnSpc>
              <a:spcBef>
                <a:spcPts val="0"/>
              </a:spcBef>
              <a:spcAft>
                <a:spcPts val="0"/>
              </a:spcAft>
              <a:buNone/>
            </a:pPr>
            <a:r>
              <a:t/>
            </a:r>
            <a:endParaRPr sz="1000"/>
          </a:p>
          <a:p>
            <a:pPr indent="0" lvl="0" marL="0" rtl="0" algn="l">
              <a:spcBef>
                <a:spcPts val="1600"/>
              </a:spcBef>
              <a:spcAft>
                <a:spcPts val="0"/>
              </a:spcAft>
              <a:buNone/>
            </a:pPr>
            <a:r>
              <a:t/>
            </a:r>
            <a:endParaRPr sz="1000"/>
          </a:p>
          <a:p>
            <a:pPr indent="0" lvl="0" marL="0" rtl="0" algn="l">
              <a:spcBef>
                <a:spcPts val="1600"/>
              </a:spcBef>
              <a:spcAft>
                <a:spcPts val="1600"/>
              </a:spcAft>
              <a:buNone/>
            </a:pPr>
            <a:r>
              <a:t/>
            </a:r>
            <a:endParaRPr sz="1000"/>
          </a:p>
        </p:txBody>
      </p:sp>
      <p:sp>
        <p:nvSpPr>
          <p:cNvPr id="279" name="Google Shape;279;p38"/>
          <p:cNvSpPr txBox="1"/>
          <p:nvPr>
            <p:ph type="title"/>
          </p:nvPr>
        </p:nvSpPr>
        <p:spPr>
          <a:xfrm>
            <a:off x="138750" y="4438200"/>
            <a:ext cx="3667800" cy="6291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3600"/>
              <a:t>Parent Party</a:t>
            </a:r>
            <a:endParaRPr sz="3600"/>
          </a:p>
        </p:txBody>
      </p:sp>
      <p:sp>
        <p:nvSpPr>
          <p:cNvPr id="280" name="Google Shape;280;p38"/>
          <p:cNvSpPr txBox="1"/>
          <p:nvPr>
            <p:ph type="title"/>
          </p:nvPr>
        </p:nvSpPr>
        <p:spPr>
          <a:xfrm>
            <a:off x="5267775" y="4514400"/>
            <a:ext cx="3667800" cy="6291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r>
              <a:rPr lang="en" sz="3600"/>
              <a:t>Live Feedback</a:t>
            </a:r>
            <a:endParaRPr sz="36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39"/>
          <p:cNvSpPr txBox="1"/>
          <p:nvPr>
            <p:ph idx="1" type="subTitle"/>
          </p:nvPr>
        </p:nvSpPr>
        <p:spPr>
          <a:xfrm>
            <a:off x="346749" y="761000"/>
            <a:ext cx="4093800" cy="19392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Font typeface="Muli"/>
              <a:buChar char="●"/>
            </a:pPr>
            <a:r>
              <a:rPr lang="en" sz="1200">
                <a:latin typeface="Muli"/>
                <a:ea typeface="Muli"/>
                <a:cs typeface="Muli"/>
                <a:sym typeface="Muli"/>
              </a:rPr>
              <a:t>Creates community, options for communities with people of similar identities</a:t>
            </a:r>
            <a:endParaRPr sz="1200">
              <a:latin typeface="Muli"/>
              <a:ea typeface="Muli"/>
              <a:cs typeface="Muli"/>
              <a:sym typeface="Muli"/>
            </a:endParaRPr>
          </a:p>
          <a:p>
            <a:pPr indent="-304800" lvl="0" marL="457200" rtl="0" algn="l">
              <a:spcBef>
                <a:spcPts val="0"/>
              </a:spcBef>
              <a:spcAft>
                <a:spcPts val="0"/>
              </a:spcAft>
              <a:buSzPts val="1200"/>
              <a:buFont typeface="Muli"/>
              <a:buChar char="●"/>
            </a:pPr>
            <a:r>
              <a:rPr lang="en" sz="1200">
                <a:latin typeface="Muli"/>
                <a:ea typeface="Muli"/>
                <a:cs typeface="Muli"/>
                <a:sym typeface="Muli"/>
              </a:rPr>
              <a:t>Encompasses intersectionality of identity, connections</a:t>
            </a:r>
            <a:endParaRPr sz="1200">
              <a:latin typeface="Muli"/>
              <a:ea typeface="Muli"/>
              <a:cs typeface="Muli"/>
              <a:sym typeface="Muli"/>
            </a:endParaRPr>
          </a:p>
          <a:p>
            <a:pPr indent="-304800" lvl="0" marL="457200" rtl="0" algn="l">
              <a:spcBef>
                <a:spcPts val="0"/>
              </a:spcBef>
              <a:spcAft>
                <a:spcPts val="0"/>
              </a:spcAft>
              <a:buSzPts val="1200"/>
              <a:buFont typeface="Muli"/>
              <a:buChar char="●"/>
            </a:pPr>
            <a:r>
              <a:rPr lang="en" sz="1200">
                <a:latin typeface="Muli"/>
                <a:ea typeface="Muli"/>
                <a:cs typeface="Muli"/>
                <a:sym typeface="Muli"/>
              </a:rPr>
              <a:t>Provides resources to support under-resourced parents trying to support their kids</a:t>
            </a:r>
            <a:endParaRPr sz="1200">
              <a:latin typeface="Muli"/>
              <a:ea typeface="Muli"/>
              <a:cs typeface="Muli"/>
              <a:sym typeface="Muli"/>
            </a:endParaRPr>
          </a:p>
          <a:p>
            <a:pPr indent="-304800" lvl="0" marL="457200" rtl="0" algn="l">
              <a:spcBef>
                <a:spcPts val="0"/>
              </a:spcBef>
              <a:spcAft>
                <a:spcPts val="0"/>
              </a:spcAft>
              <a:buSzPts val="1200"/>
              <a:buFont typeface="Muli"/>
              <a:buChar char="●"/>
            </a:pPr>
            <a:r>
              <a:rPr lang="en" sz="1200">
                <a:latin typeface="Muli"/>
                <a:ea typeface="Muli"/>
                <a:cs typeface="Muli"/>
                <a:sym typeface="Muli"/>
              </a:rPr>
              <a:t>Collaboration and knowledge-sharing</a:t>
            </a:r>
            <a:endParaRPr sz="1200">
              <a:latin typeface="Muli"/>
              <a:ea typeface="Muli"/>
              <a:cs typeface="Muli"/>
              <a:sym typeface="Muli"/>
            </a:endParaRPr>
          </a:p>
          <a:p>
            <a:pPr indent="-304800" lvl="0" marL="457200" rtl="0" algn="l">
              <a:spcBef>
                <a:spcPts val="0"/>
              </a:spcBef>
              <a:spcAft>
                <a:spcPts val="0"/>
              </a:spcAft>
              <a:buSzPts val="1200"/>
              <a:buFont typeface="Muli"/>
              <a:buChar char="●"/>
            </a:pPr>
            <a:r>
              <a:rPr lang="en" sz="1200">
                <a:latin typeface="Muli"/>
                <a:ea typeface="Muli"/>
                <a:cs typeface="Muli"/>
                <a:sym typeface="Muli"/>
              </a:rPr>
              <a:t>Feels more personal</a:t>
            </a:r>
            <a:endParaRPr sz="1200">
              <a:latin typeface="Muli"/>
              <a:ea typeface="Muli"/>
              <a:cs typeface="Muli"/>
              <a:sym typeface="Muli"/>
            </a:endParaRPr>
          </a:p>
          <a:p>
            <a:pPr indent="0" lvl="0" marL="0" rtl="0" algn="l">
              <a:lnSpc>
                <a:spcPct val="100000"/>
              </a:lnSpc>
              <a:spcBef>
                <a:spcPts val="0"/>
              </a:spcBef>
              <a:spcAft>
                <a:spcPts val="0"/>
              </a:spcAft>
              <a:buNone/>
            </a:pPr>
            <a:r>
              <a:t/>
            </a:r>
            <a:endParaRPr sz="1000"/>
          </a:p>
          <a:p>
            <a:pPr indent="0" lvl="0" marL="0" rtl="0" algn="l">
              <a:spcBef>
                <a:spcPts val="1600"/>
              </a:spcBef>
              <a:spcAft>
                <a:spcPts val="0"/>
              </a:spcAft>
              <a:buNone/>
            </a:pPr>
            <a:r>
              <a:t/>
            </a:r>
            <a:endParaRPr sz="1000"/>
          </a:p>
          <a:p>
            <a:pPr indent="0" lvl="0" marL="0" rtl="0" algn="l">
              <a:spcBef>
                <a:spcPts val="1600"/>
              </a:spcBef>
              <a:spcAft>
                <a:spcPts val="1600"/>
              </a:spcAft>
              <a:buNone/>
            </a:pPr>
            <a:r>
              <a:t/>
            </a:r>
            <a:endParaRPr sz="1000"/>
          </a:p>
        </p:txBody>
      </p:sp>
      <p:sp>
        <p:nvSpPr>
          <p:cNvPr id="286" name="Google Shape;286;p39"/>
          <p:cNvSpPr txBox="1"/>
          <p:nvPr>
            <p:ph idx="8" type="title"/>
          </p:nvPr>
        </p:nvSpPr>
        <p:spPr>
          <a:xfrm>
            <a:off x="509166" y="309304"/>
            <a:ext cx="1028700" cy="554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Pros</a:t>
            </a:r>
            <a:endParaRPr/>
          </a:p>
        </p:txBody>
      </p:sp>
      <p:sp>
        <p:nvSpPr>
          <p:cNvPr id="287" name="Google Shape;287;p39"/>
          <p:cNvSpPr txBox="1"/>
          <p:nvPr>
            <p:ph idx="13" type="title"/>
          </p:nvPr>
        </p:nvSpPr>
        <p:spPr>
          <a:xfrm>
            <a:off x="509166" y="2616948"/>
            <a:ext cx="1028700" cy="554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Cons</a:t>
            </a:r>
            <a:endParaRPr/>
          </a:p>
        </p:txBody>
      </p:sp>
      <p:sp>
        <p:nvSpPr>
          <p:cNvPr id="288" name="Google Shape;288;p39"/>
          <p:cNvSpPr txBox="1"/>
          <p:nvPr>
            <p:ph idx="1" type="subTitle"/>
          </p:nvPr>
        </p:nvSpPr>
        <p:spPr>
          <a:xfrm>
            <a:off x="346738" y="3040150"/>
            <a:ext cx="4016700" cy="11343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Font typeface="Muli"/>
              <a:buChar char="●"/>
            </a:pPr>
            <a:r>
              <a:rPr lang="en" sz="1200">
                <a:latin typeface="Muli"/>
                <a:ea typeface="Muli"/>
                <a:cs typeface="Muli"/>
                <a:sym typeface="Muli"/>
              </a:rPr>
              <a:t>Requires more effort/intentionality from parents</a:t>
            </a:r>
            <a:endParaRPr sz="1200">
              <a:latin typeface="Muli"/>
              <a:ea typeface="Muli"/>
              <a:cs typeface="Muli"/>
              <a:sym typeface="Muli"/>
            </a:endParaRPr>
          </a:p>
          <a:p>
            <a:pPr indent="-304800" lvl="0" marL="457200" rtl="0" algn="l">
              <a:spcBef>
                <a:spcPts val="0"/>
              </a:spcBef>
              <a:spcAft>
                <a:spcPts val="0"/>
              </a:spcAft>
              <a:buSzPts val="1200"/>
              <a:buFont typeface="Muli"/>
              <a:buChar char="●"/>
            </a:pPr>
            <a:r>
              <a:rPr lang="en" sz="1200">
                <a:latin typeface="Muli"/>
                <a:ea typeface="Muli"/>
                <a:cs typeface="Muli"/>
                <a:sym typeface="Muli"/>
              </a:rPr>
              <a:t>Less inclusion of the child in the process</a:t>
            </a:r>
            <a:endParaRPr sz="1200">
              <a:latin typeface="Muli"/>
              <a:ea typeface="Muli"/>
              <a:cs typeface="Muli"/>
              <a:sym typeface="Muli"/>
            </a:endParaRPr>
          </a:p>
          <a:p>
            <a:pPr indent="-304800" lvl="0" marL="457200" rtl="0" algn="l">
              <a:spcBef>
                <a:spcPts val="0"/>
              </a:spcBef>
              <a:spcAft>
                <a:spcPts val="0"/>
              </a:spcAft>
              <a:buSzPts val="1200"/>
              <a:buFont typeface="Muli"/>
              <a:buChar char="●"/>
            </a:pPr>
            <a:r>
              <a:rPr lang="en" sz="1200">
                <a:latin typeface="Muli"/>
                <a:ea typeface="Muli"/>
                <a:cs typeface="Muli"/>
                <a:sym typeface="Muli"/>
              </a:rPr>
              <a:t>Dependent on a social network for growth and retention</a:t>
            </a:r>
            <a:endParaRPr sz="1200">
              <a:latin typeface="Muli"/>
              <a:ea typeface="Muli"/>
              <a:cs typeface="Muli"/>
              <a:sym typeface="Muli"/>
            </a:endParaRPr>
          </a:p>
          <a:p>
            <a:pPr indent="0" lvl="0" marL="0" rtl="0" algn="l">
              <a:lnSpc>
                <a:spcPct val="100000"/>
              </a:lnSpc>
              <a:spcBef>
                <a:spcPts val="0"/>
              </a:spcBef>
              <a:spcAft>
                <a:spcPts val="0"/>
              </a:spcAft>
              <a:buNone/>
            </a:pPr>
            <a:r>
              <a:t/>
            </a:r>
            <a:endParaRPr sz="1000"/>
          </a:p>
          <a:p>
            <a:pPr indent="0" lvl="0" marL="0" rtl="0" algn="l">
              <a:spcBef>
                <a:spcPts val="1600"/>
              </a:spcBef>
              <a:spcAft>
                <a:spcPts val="0"/>
              </a:spcAft>
              <a:buNone/>
            </a:pPr>
            <a:r>
              <a:t/>
            </a:r>
            <a:endParaRPr sz="1000"/>
          </a:p>
          <a:p>
            <a:pPr indent="0" lvl="0" marL="0" rtl="0" algn="l">
              <a:spcBef>
                <a:spcPts val="1600"/>
              </a:spcBef>
              <a:spcAft>
                <a:spcPts val="1600"/>
              </a:spcAft>
              <a:buNone/>
            </a:pPr>
            <a:r>
              <a:t/>
            </a:r>
            <a:endParaRPr sz="1000"/>
          </a:p>
        </p:txBody>
      </p:sp>
      <p:sp>
        <p:nvSpPr>
          <p:cNvPr id="289" name="Google Shape;289;p39"/>
          <p:cNvSpPr txBox="1"/>
          <p:nvPr>
            <p:ph idx="1" type="subTitle"/>
          </p:nvPr>
        </p:nvSpPr>
        <p:spPr>
          <a:xfrm>
            <a:off x="4662063" y="761000"/>
            <a:ext cx="4273500" cy="19392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Font typeface="Muli"/>
              <a:buChar char="●"/>
            </a:pPr>
            <a:r>
              <a:rPr lang="en" sz="1200">
                <a:latin typeface="Muli"/>
                <a:ea typeface="Muli"/>
                <a:cs typeface="Muli"/>
                <a:sym typeface="Muli"/>
              </a:rPr>
              <a:t>Live data collection</a:t>
            </a:r>
            <a:endParaRPr sz="1200">
              <a:latin typeface="Muli"/>
              <a:ea typeface="Muli"/>
              <a:cs typeface="Muli"/>
              <a:sym typeface="Muli"/>
            </a:endParaRPr>
          </a:p>
          <a:p>
            <a:pPr indent="-304800" lvl="0" marL="457200" rtl="0" algn="l">
              <a:spcBef>
                <a:spcPts val="0"/>
              </a:spcBef>
              <a:spcAft>
                <a:spcPts val="0"/>
              </a:spcAft>
              <a:buSzPts val="1200"/>
              <a:buFont typeface="Muli"/>
              <a:buChar char="●"/>
            </a:pPr>
            <a:r>
              <a:rPr lang="en" sz="1200">
                <a:latin typeface="Muli"/>
                <a:ea typeface="Muli"/>
                <a:cs typeface="Muli"/>
                <a:sym typeface="Muli"/>
              </a:rPr>
              <a:t>Easier for parent, no burden of time</a:t>
            </a:r>
            <a:endParaRPr sz="1200">
              <a:latin typeface="Muli"/>
              <a:ea typeface="Muli"/>
              <a:cs typeface="Muli"/>
              <a:sym typeface="Muli"/>
            </a:endParaRPr>
          </a:p>
          <a:p>
            <a:pPr indent="-304800" lvl="0" marL="457200" rtl="0" algn="l">
              <a:spcBef>
                <a:spcPts val="0"/>
              </a:spcBef>
              <a:spcAft>
                <a:spcPts val="0"/>
              </a:spcAft>
              <a:buSzPts val="1200"/>
              <a:buFont typeface="Muli"/>
              <a:buChar char="●"/>
            </a:pPr>
            <a:r>
              <a:rPr lang="en" sz="1200">
                <a:latin typeface="Muli"/>
                <a:ea typeface="Muli"/>
                <a:cs typeface="Muli"/>
                <a:sym typeface="Muli"/>
              </a:rPr>
              <a:t>Takes child’s learning into account in real lesson</a:t>
            </a:r>
            <a:endParaRPr sz="1200">
              <a:latin typeface="Muli"/>
              <a:ea typeface="Muli"/>
              <a:cs typeface="Muli"/>
              <a:sym typeface="Muli"/>
            </a:endParaRPr>
          </a:p>
          <a:p>
            <a:pPr indent="-304800" lvl="0" marL="457200" rtl="0" algn="l">
              <a:spcBef>
                <a:spcPts val="0"/>
              </a:spcBef>
              <a:spcAft>
                <a:spcPts val="0"/>
              </a:spcAft>
              <a:buSzPts val="1200"/>
              <a:buFont typeface="Muli"/>
              <a:buChar char="●"/>
            </a:pPr>
            <a:r>
              <a:rPr lang="en" sz="1200">
                <a:latin typeface="Muli"/>
                <a:ea typeface="Muli"/>
                <a:cs typeface="Muli"/>
                <a:sym typeface="Muli"/>
              </a:rPr>
              <a:t>Data collection - makes it easier to track progress over time</a:t>
            </a:r>
            <a:endParaRPr sz="1200">
              <a:latin typeface="Muli"/>
              <a:ea typeface="Muli"/>
              <a:cs typeface="Muli"/>
              <a:sym typeface="Muli"/>
            </a:endParaRPr>
          </a:p>
          <a:p>
            <a:pPr indent="-304800" lvl="0" marL="457200" rtl="0" algn="l">
              <a:spcBef>
                <a:spcPts val="0"/>
              </a:spcBef>
              <a:spcAft>
                <a:spcPts val="0"/>
              </a:spcAft>
              <a:buSzPts val="1200"/>
              <a:buFont typeface="Muli"/>
              <a:buChar char="●"/>
            </a:pPr>
            <a:r>
              <a:rPr lang="en" sz="1200">
                <a:latin typeface="Muli"/>
                <a:ea typeface="Muli"/>
                <a:cs typeface="Muli"/>
                <a:sym typeface="Muli"/>
              </a:rPr>
              <a:t>Opt in for data collection for fine tuning model</a:t>
            </a:r>
            <a:endParaRPr sz="1200">
              <a:latin typeface="Muli"/>
              <a:ea typeface="Muli"/>
              <a:cs typeface="Muli"/>
              <a:sym typeface="Muli"/>
            </a:endParaRPr>
          </a:p>
          <a:p>
            <a:pPr indent="0" lvl="0" marL="0" rtl="0" algn="l">
              <a:spcBef>
                <a:spcPts val="0"/>
              </a:spcBef>
              <a:spcAft>
                <a:spcPts val="0"/>
              </a:spcAft>
              <a:buNone/>
            </a:pPr>
            <a:r>
              <a:t/>
            </a:r>
            <a:endParaRPr sz="1000">
              <a:latin typeface="Muli"/>
              <a:ea typeface="Muli"/>
              <a:cs typeface="Muli"/>
              <a:sym typeface="Muli"/>
            </a:endParaRPr>
          </a:p>
          <a:p>
            <a:pPr indent="0" lvl="0" marL="0" rtl="0" algn="l">
              <a:lnSpc>
                <a:spcPct val="100000"/>
              </a:lnSpc>
              <a:spcBef>
                <a:spcPts val="0"/>
              </a:spcBef>
              <a:spcAft>
                <a:spcPts val="0"/>
              </a:spcAft>
              <a:buNone/>
            </a:pPr>
            <a:r>
              <a:t/>
            </a:r>
            <a:endParaRPr sz="1000"/>
          </a:p>
          <a:p>
            <a:pPr indent="0" lvl="0" marL="0" rtl="0" algn="l">
              <a:spcBef>
                <a:spcPts val="1600"/>
              </a:spcBef>
              <a:spcAft>
                <a:spcPts val="0"/>
              </a:spcAft>
              <a:buNone/>
            </a:pPr>
            <a:r>
              <a:t/>
            </a:r>
            <a:endParaRPr sz="1000"/>
          </a:p>
          <a:p>
            <a:pPr indent="0" lvl="0" marL="0" rtl="0" algn="l">
              <a:spcBef>
                <a:spcPts val="1600"/>
              </a:spcBef>
              <a:spcAft>
                <a:spcPts val="1600"/>
              </a:spcAft>
              <a:buNone/>
            </a:pPr>
            <a:r>
              <a:t/>
            </a:r>
            <a:endParaRPr sz="1000"/>
          </a:p>
        </p:txBody>
      </p:sp>
      <p:sp>
        <p:nvSpPr>
          <p:cNvPr id="290" name="Google Shape;290;p39"/>
          <p:cNvSpPr txBox="1"/>
          <p:nvPr>
            <p:ph idx="8" type="title"/>
          </p:nvPr>
        </p:nvSpPr>
        <p:spPr>
          <a:xfrm>
            <a:off x="4824491" y="309304"/>
            <a:ext cx="1028700" cy="554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Pros</a:t>
            </a:r>
            <a:endParaRPr/>
          </a:p>
        </p:txBody>
      </p:sp>
      <p:sp>
        <p:nvSpPr>
          <p:cNvPr id="291" name="Google Shape;291;p39"/>
          <p:cNvSpPr txBox="1"/>
          <p:nvPr>
            <p:ph idx="13" type="title"/>
          </p:nvPr>
        </p:nvSpPr>
        <p:spPr>
          <a:xfrm>
            <a:off x="4824491" y="2557398"/>
            <a:ext cx="1028700" cy="554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Cons</a:t>
            </a:r>
            <a:endParaRPr/>
          </a:p>
        </p:txBody>
      </p:sp>
      <p:sp>
        <p:nvSpPr>
          <p:cNvPr id="292" name="Google Shape;292;p39"/>
          <p:cNvSpPr txBox="1"/>
          <p:nvPr>
            <p:ph idx="1" type="subTitle"/>
          </p:nvPr>
        </p:nvSpPr>
        <p:spPr>
          <a:xfrm>
            <a:off x="4662063" y="3000800"/>
            <a:ext cx="4273500" cy="11343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Font typeface="Muli"/>
              <a:buChar char="●"/>
            </a:pPr>
            <a:r>
              <a:rPr lang="en" sz="1200">
                <a:latin typeface="Muli"/>
                <a:ea typeface="Muli"/>
                <a:cs typeface="Muli"/>
                <a:sym typeface="Muli"/>
              </a:rPr>
              <a:t>Privacy issues with recording</a:t>
            </a:r>
            <a:endParaRPr sz="1200">
              <a:latin typeface="Muli"/>
              <a:ea typeface="Muli"/>
              <a:cs typeface="Muli"/>
              <a:sym typeface="Muli"/>
            </a:endParaRPr>
          </a:p>
          <a:p>
            <a:pPr indent="-304800" lvl="0" marL="457200" rtl="0" algn="l">
              <a:spcBef>
                <a:spcPts val="0"/>
              </a:spcBef>
              <a:spcAft>
                <a:spcPts val="0"/>
              </a:spcAft>
              <a:buSzPts val="1200"/>
              <a:buFont typeface="Muli"/>
              <a:buChar char="●"/>
            </a:pPr>
            <a:r>
              <a:rPr lang="en" sz="1200">
                <a:latin typeface="Muli"/>
                <a:ea typeface="Muli"/>
                <a:cs typeface="Muli"/>
                <a:sym typeface="Muli"/>
              </a:rPr>
              <a:t>May feel impersonal</a:t>
            </a:r>
            <a:endParaRPr sz="1200">
              <a:latin typeface="Muli"/>
              <a:ea typeface="Muli"/>
              <a:cs typeface="Muli"/>
              <a:sym typeface="Muli"/>
            </a:endParaRPr>
          </a:p>
          <a:p>
            <a:pPr indent="-304800" lvl="0" marL="457200" rtl="0" algn="l">
              <a:spcBef>
                <a:spcPts val="0"/>
              </a:spcBef>
              <a:spcAft>
                <a:spcPts val="0"/>
              </a:spcAft>
              <a:buSzPts val="1200"/>
              <a:buFont typeface="Muli"/>
              <a:buChar char="●"/>
            </a:pPr>
            <a:r>
              <a:rPr lang="en" sz="1200">
                <a:latin typeface="Muli"/>
                <a:ea typeface="Muli"/>
                <a:cs typeface="Muli"/>
                <a:sym typeface="Muli"/>
              </a:rPr>
              <a:t>Not immediate feedback for each lesson - just have the AI listening in </a:t>
            </a:r>
            <a:endParaRPr sz="1200">
              <a:latin typeface="Muli"/>
              <a:ea typeface="Muli"/>
              <a:cs typeface="Muli"/>
              <a:sym typeface="Muli"/>
            </a:endParaRPr>
          </a:p>
          <a:p>
            <a:pPr indent="-304800" lvl="0" marL="457200" rtl="0" algn="l">
              <a:spcBef>
                <a:spcPts val="0"/>
              </a:spcBef>
              <a:spcAft>
                <a:spcPts val="0"/>
              </a:spcAft>
              <a:buSzPts val="1200"/>
              <a:buFont typeface="Muli"/>
              <a:buChar char="●"/>
            </a:pPr>
            <a:r>
              <a:rPr lang="en" sz="1200">
                <a:latin typeface="Muli"/>
                <a:ea typeface="Muli"/>
                <a:cs typeface="Muli"/>
                <a:sym typeface="Muli"/>
              </a:rPr>
              <a:t>The set-up might be difficult for people unfamiliar with the technology</a:t>
            </a:r>
            <a:endParaRPr sz="1200">
              <a:latin typeface="Muli"/>
              <a:ea typeface="Muli"/>
              <a:cs typeface="Muli"/>
              <a:sym typeface="Muli"/>
            </a:endParaRPr>
          </a:p>
          <a:p>
            <a:pPr indent="0" lvl="0" marL="0" rtl="0" algn="l">
              <a:lnSpc>
                <a:spcPct val="100000"/>
              </a:lnSpc>
              <a:spcBef>
                <a:spcPts val="0"/>
              </a:spcBef>
              <a:spcAft>
                <a:spcPts val="0"/>
              </a:spcAft>
              <a:buNone/>
            </a:pPr>
            <a:r>
              <a:t/>
            </a:r>
            <a:endParaRPr sz="1000"/>
          </a:p>
          <a:p>
            <a:pPr indent="0" lvl="0" marL="0" rtl="0" algn="l">
              <a:spcBef>
                <a:spcPts val="1600"/>
              </a:spcBef>
              <a:spcAft>
                <a:spcPts val="0"/>
              </a:spcAft>
              <a:buNone/>
            </a:pPr>
            <a:r>
              <a:t/>
            </a:r>
            <a:endParaRPr sz="1000"/>
          </a:p>
          <a:p>
            <a:pPr indent="0" lvl="0" marL="0" rtl="0" algn="l">
              <a:spcBef>
                <a:spcPts val="1600"/>
              </a:spcBef>
              <a:spcAft>
                <a:spcPts val="1600"/>
              </a:spcAft>
              <a:buNone/>
            </a:pPr>
            <a:r>
              <a:t/>
            </a:r>
            <a:endParaRPr sz="1000"/>
          </a:p>
        </p:txBody>
      </p:sp>
      <p:sp>
        <p:nvSpPr>
          <p:cNvPr id="293" name="Google Shape;293;p39"/>
          <p:cNvSpPr txBox="1"/>
          <p:nvPr>
            <p:ph type="title"/>
          </p:nvPr>
        </p:nvSpPr>
        <p:spPr>
          <a:xfrm>
            <a:off x="138750" y="4438200"/>
            <a:ext cx="3667800" cy="6291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3600"/>
              <a:t>Parent Party</a:t>
            </a:r>
            <a:endParaRPr sz="3600"/>
          </a:p>
        </p:txBody>
      </p:sp>
      <p:sp>
        <p:nvSpPr>
          <p:cNvPr id="294" name="Google Shape;294;p39"/>
          <p:cNvSpPr txBox="1"/>
          <p:nvPr>
            <p:ph type="title"/>
          </p:nvPr>
        </p:nvSpPr>
        <p:spPr>
          <a:xfrm>
            <a:off x="5267775" y="4514400"/>
            <a:ext cx="3667800" cy="6291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r>
              <a:rPr lang="en" sz="3600"/>
              <a:t>Live Feedback</a:t>
            </a:r>
            <a:endParaRPr sz="3600"/>
          </a:p>
        </p:txBody>
      </p:sp>
      <p:sp>
        <p:nvSpPr>
          <p:cNvPr id="295" name="Google Shape;295;p39"/>
          <p:cNvSpPr/>
          <p:nvPr/>
        </p:nvSpPr>
        <p:spPr>
          <a:xfrm>
            <a:off x="4523600" y="175925"/>
            <a:ext cx="4498500" cy="4262400"/>
          </a:xfrm>
          <a:prstGeom prst="rect">
            <a:avLst/>
          </a:prstGeom>
          <a:no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40"/>
          <p:cNvSpPr txBox="1"/>
          <p:nvPr>
            <p:ph type="title"/>
          </p:nvPr>
        </p:nvSpPr>
        <p:spPr>
          <a:xfrm>
            <a:off x="2576850" y="-3150"/>
            <a:ext cx="4295100" cy="1644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Prototype</a:t>
            </a:r>
            <a:endParaRPr/>
          </a:p>
        </p:txBody>
      </p:sp>
      <p:pic>
        <p:nvPicPr>
          <p:cNvPr id="301" name="Google Shape;301;p40"/>
          <p:cNvPicPr preferRelativeResize="0"/>
          <p:nvPr/>
        </p:nvPicPr>
        <p:blipFill rotWithShape="1">
          <a:blip r:embed="rId3">
            <a:alphaModFix/>
          </a:blip>
          <a:srcRect b="0" l="7787" r="3409" t="0"/>
          <a:stretch/>
        </p:blipFill>
        <p:spPr>
          <a:xfrm>
            <a:off x="3267733" y="1762050"/>
            <a:ext cx="2608525" cy="2704350"/>
          </a:xfrm>
          <a:prstGeom prst="rect">
            <a:avLst/>
          </a:prstGeom>
          <a:noFill/>
          <a:ln>
            <a:noFill/>
          </a:ln>
        </p:spPr>
      </p:pic>
      <p:sp>
        <p:nvSpPr>
          <p:cNvPr id="302" name="Google Shape;302;p40"/>
          <p:cNvSpPr txBox="1"/>
          <p:nvPr/>
        </p:nvSpPr>
        <p:spPr>
          <a:xfrm>
            <a:off x="3706050" y="4497900"/>
            <a:ext cx="17319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500">
                <a:solidFill>
                  <a:schemeClr val="lt1"/>
                </a:solidFill>
                <a:latin typeface="Montserrat"/>
                <a:ea typeface="Montserrat"/>
                <a:cs typeface="Montserrat"/>
                <a:sym typeface="Montserrat"/>
              </a:rPr>
              <a:t>Scan me!</a:t>
            </a:r>
            <a:endParaRPr sz="25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pic>
        <p:nvPicPr>
          <p:cNvPr id="307" name="Google Shape;307;p41"/>
          <p:cNvPicPr preferRelativeResize="0"/>
          <p:nvPr/>
        </p:nvPicPr>
        <p:blipFill>
          <a:blip r:embed="rId3">
            <a:alphaModFix/>
          </a:blip>
          <a:stretch>
            <a:fillRect/>
          </a:stretch>
        </p:blipFill>
        <p:spPr>
          <a:xfrm>
            <a:off x="735700" y="189612"/>
            <a:ext cx="7687225" cy="4764275"/>
          </a:xfrm>
          <a:prstGeom prst="rect">
            <a:avLst/>
          </a:prstGeom>
          <a:noFill/>
          <a:ln>
            <a:noFill/>
          </a:ln>
        </p:spPr>
      </p:pic>
      <p:pic>
        <p:nvPicPr>
          <p:cNvPr id="308" name="Google Shape;308;p41"/>
          <p:cNvPicPr preferRelativeResize="0"/>
          <p:nvPr/>
        </p:nvPicPr>
        <p:blipFill>
          <a:blip r:embed="rId4">
            <a:alphaModFix/>
          </a:blip>
          <a:stretch>
            <a:fillRect/>
          </a:stretch>
        </p:blipFill>
        <p:spPr>
          <a:xfrm>
            <a:off x="4724400" y="1519725"/>
            <a:ext cx="336625" cy="182950"/>
          </a:xfrm>
          <a:prstGeom prst="rect">
            <a:avLst/>
          </a:prstGeom>
          <a:noFill/>
          <a:ln>
            <a:noFill/>
          </a:ln>
        </p:spPr>
      </p:pic>
      <p:pic>
        <p:nvPicPr>
          <p:cNvPr id="309" name="Google Shape;309;p41"/>
          <p:cNvPicPr preferRelativeResize="0"/>
          <p:nvPr/>
        </p:nvPicPr>
        <p:blipFill rotWithShape="1">
          <a:blip r:embed="rId5">
            <a:alphaModFix/>
          </a:blip>
          <a:srcRect b="0" l="7787" r="3409" t="0"/>
          <a:stretch/>
        </p:blipFill>
        <p:spPr>
          <a:xfrm>
            <a:off x="1497225" y="2871850"/>
            <a:ext cx="1629625" cy="16894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42"/>
          <p:cNvSpPr txBox="1"/>
          <p:nvPr>
            <p:ph type="title"/>
          </p:nvPr>
        </p:nvSpPr>
        <p:spPr>
          <a:xfrm>
            <a:off x="2268600" y="1749450"/>
            <a:ext cx="4911600" cy="1644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Experiment</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dk1"/>
            </a:gs>
            <a:gs pos="100000">
              <a:schemeClr val="lt2"/>
            </a:gs>
          </a:gsLst>
          <a:lin ang="0" scaled="0"/>
        </a:gradFill>
      </p:bgPr>
    </p:bg>
    <p:spTree>
      <p:nvGrpSpPr>
        <p:cNvPr id="318" name="Shape 318"/>
        <p:cNvGrpSpPr/>
        <p:nvPr/>
      </p:nvGrpSpPr>
      <p:grpSpPr>
        <a:xfrm>
          <a:off x="0" y="0"/>
          <a:ext cx="0" cy="0"/>
          <a:chOff x="0" y="0"/>
          <a:chExt cx="0" cy="0"/>
        </a:xfrm>
      </p:grpSpPr>
      <p:sp>
        <p:nvSpPr>
          <p:cNvPr id="319" name="Google Shape;319;p43"/>
          <p:cNvSpPr txBox="1"/>
          <p:nvPr>
            <p:ph type="title"/>
          </p:nvPr>
        </p:nvSpPr>
        <p:spPr>
          <a:xfrm>
            <a:off x="728400" y="511350"/>
            <a:ext cx="4741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Participants</a:t>
            </a:r>
            <a:endParaRPr sz="2400"/>
          </a:p>
        </p:txBody>
      </p:sp>
      <p:cxnSp>
        <p:nvCxnSpPr>
          <p:cNvPr id="320" name="Google Shape;320;p43"/>
          <p:cNvCxnSpPr/>
          <p:nvPr/>
        </p:nvCxnSpPr>
        <p:spPr>
          <a:xfrm>
            <a:off x="8420775" y="418900"/>
            <a:ext cx="0" cy="872100"/>
          </a:xfrm>
          <a:prstGeom prst="straightConnector1">
            <a:avLst/>
          </a:prstGeom>
          <a:noFill/>
          <a:ln cap="flat" cmpd="sng" w="19050">
            <a:solidFill>
              <a:schemeClr val="lt1"/>
            </a:solidFill>
            <a:prstDash val="solid"/>
            <a:round/>
            <a:headEnd len="med" w="med" type="none"/>
            <a:tailEnd len="med" w="med" type="none"/>
          </a:ln>
        </p:spPr>
      </p:cxnSp>
      <p:sp>
        <p:nvSpPr>
          <p:cNvPr id="321" name="Google Shape;321;p43"/>
          <p:cNvSpPr/>
          <p:nvPr/>
        </p:nvSpPr>
        <p:spPr>
          <a:xfrm>
            <a:off x="4877550" y="3333987"/>
            <a:ext cx="971400" cy="971400"/>
          </a:xfrm>
          <a:prstGeom prst="roundRect">
            <a:avLst>
              <a:gd fmla="val 16667" name="adj"/>
            </a:avLst>
          </a:prstGeom>
          <a:solidFill>
            <a:schemeClr val="lt1">
              <a:alpha val="51340"/>
            </a:scheme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43"/>
          <p:cNvSpPr/>
          <p:nvPr/>
        </p:nvSpPr>
        <p:spPr>
          <a:xfrm>
            <a:off x="4877544" y="1781762"/>
            <a:ext cx="971400" cy="971400"/>
          </a:xfrm>
          <a:prstGeom prst="roundRect">
            <a:avLst>
              <a:gd fmla="val 16667" name="adj"/>
            </a:avLst>
          </a:prstGeom>
          <a:solidFill>
            <a:schemeClr val="lt1">
              <a:alpha val="51340"/>
            </a:scheme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43"/>
          <p:cNvSpPr/>
          <p:nvPr/>
        </p:nvSpPr>
        <p:spPr>
          <a:xfrm>
            <a:off x="3295047" y="1781750"/>
            <a:ext cx="971400" cy="971400"/>
          </a:xfrm>
          <a:prstGeom prst="roundRect">
            <a:avLst>
              <a:gd fmla="val 16667" name="adj"/>
            </a:avLst>
          </a:prstGeom>
          <a:solidFill>
            <a:schemeClr val="lt1">
              <a:alpha val="51340"/>
            </a:scheme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43"/>
          <p:cNvSpPr/>
          <p:nvPr/>
        </p:nvSpPr>
        <p:spPr>
          <a:xfrm>
            <a:off x="3295047" y="3333975"/>
            <a:ext cx="971400" cy="971400"/>
          </a:xfrm>
          <a:prstGeom prst="roundRect">
            <a:avLst>
              <a:gd fmla="val 16667" name="adj"/>
            </a:avLst>
          </a:prstGeom>
          <a:solidFill>
            <a:schemeClr val="lt1">
              <a:alpha val="51340"/>
            </a:scheme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43"/>
          <p:cNvSpPr txBox="1"/>
          <p:nvPr/>
        </p:nvSpPr>
        <p:spPr>
          <a:xfrm>
            <a:off x="6258600" y="1981100"/>
            <a:ext cx="1628400" cy="572700"/>
          </a:xfrm>
          <a:prstGeom prst="rect">
            <a:avLst/>
          </a:prstGeom>
          <a:noFill/>
          <a:ln>
            <a:noFill/>
          </a:ln>
        </p:spPr>
        <p:txBody>
          <a:bodyPr anchorCtr="0" anchor="ctr" bIns="91425" lIns="91425" spcFirstLastPara="1" rIns="91425" wrap="square" tIns="274300">
            <a:noAutofit/>
          </a:bodyPr>
          <a:lstStyle/>
          <a:p>
            <a:pPr indent="0" lvl="0" marL="0" rtl="0" algn="l">
              <a:spcBef>
                <a:spcPts val="0"/>
              </a:spcBef>
              <a:spcAft>
                <a:spcPts val="0"/>
              </a:spcAft>
              <a:buNone/>
            </a:pPr>
            <a:r>
              <a:rPr lang="en" sz="1200">
                <a:solidFill>
                  <a:schemeClr val="lt1"/>
                </a:solidFill>
                <a:latin typeface="Muli"/>
                <a:ea typeface="Muli"/>
                <a:cs typeface="Muli"/>
                <a:sym typeface="Muli"/>
              </a:rPr>
              <a:t>Homeschooling father of 2</a:t>
            </a:r>
            <a:endParaRPr sz="1200">
              <a:solidFill>
                <a:schemeClr val="lt1"/>
              </a:solidFill>
              <a:latin typeface="Muli"/>
              <a:ea typeface="Muli"/>
              <a:cs typeface="Muli"/>
              <a:sym typeface="Muli"/>
            </a:endParaRPr>
          </a:p>
          <a:p>
            <a:pPr indent="0" lvl="0" marL="0" rtl="0" algn="l">
              <a:spcBef>
                <a:spcPts val="1600"/>
              </a:spcBef>
              <a:spcAft>
                <a:spcPts val="1600"/>
              </a:spcAft>
              <a:buNone/>
            </a:pPr>
            <a:r>
              <a:rPr lang="en" sz="1200">
                <a:solidFill>
                  <a:schemeClr val="lt1"/>
                </a:solidFill>
                <a:latin typeface="Muli"/>
                <a:ea typeface="Muli"/>
                <a:cs typeface="Muli"/>
                <a:sym typeface="Muli"/>
              </a:rPr>
              <a:t>(Zoom)</a:t>
            </a:r>
            <a:endParaRPr sz="1200">
              <a:solidFill>
                <a:schemeClr val="lt1"/>
              </a:solidFill>
              <a:latin typeface="Muli"/>
              <a:ea typeface="Muli"/>
              <a:cs typeface="Muli"/>
              <a:sym typeface="Muli"/>
            </a:endParaRPr>
          </a:p>
        </p:txBody>
      </p:sp>
      <p:sp>
        <p:nvSpPr>
          <p:cNvPr id="326" name="Google Shape;326;p43"/>
          <p:cNvSpPr txBox="1"/>
          <p:nvPr/>
        </p:nvSpPr>
        <p:spPr>
          <a:xfrm>
            <a:off x="6258600" y="3134625"/>
            <a:ext cx="1628400" cy="1395300"/>
          </a:xfrm>
          <a:prstGeom prst="rect">
            <a:avLst/>
          </a:prstGeom>
          <a:noFill/>
          <a:ln>
            <a:noFill/>
          </a:ln>
        </p:spPr>
        <p:txBody>
          <a:bodyPr anchorCtr="0" anchor="ctr" bIns="91425" lIns="91425" spcFirstLastPara="1" rIns="91425" wrap="square" tIns="274300">
            <a:noAutofit/>
          </a:bodyPr>
          <a:lstStyle/>
          <a:p>
            <a:pPr indent="0" lvl="0" marL="0" rtl="0" algn="l">
              <a:spcBef>
                <a:spcPts val="0"/>
              </a:spcBef>
              <a:spcAft>
                <a:spcPts val="0"/>
              </a:spcAft>
              <a:buNone/>
            </a:pPr>
            <a:r>
              <a:rPr lang="en" sz="1200">
                <a:solidFill>
                  <a:schemeClr val="lt1"/>
                </a:solidFill>
                <a:latin typeface="Muli"/>
                <a:ea typeface="Muli"/>
                <a:cs typeface="Muli"/>
                <a:sym typeface="Muli"/>
              </a:rPr>
              <a:t>Mother of 4, </a:t>
            </a:r>
            <a:r>
              <a:rPr lang="en" sz="1200">
                <a:solidFill>
                  <a:schemeClr val="lt1"/>
                </a:solidFill>
                <a:latin typeface="Muli"/>
                <a:ea typeface="Muli"/>
                <a:cs typeface="Muli"/>
                <a:sym typeface="Muli"/>
              </a:rPr>
              <a:t>homeschooling</a:t>
            </a:r>
            <a:r>
              <a:rPr lang="en" sz="1200">
                <a:solidFill>
                  <a:schemeClr val="lt1"/>
                </a:solidFill>
                <a:latin typeface="Muli"/>
                <a:ea typeface="Muli"/>
                <a:cs typeface="Muli"/>
                <a:sym typeface="Muli"/>
              </a:rPr>
              <a:t> youngest 2</a:t>
            </a:r>
            <a:endParaRPr sz="1200">
              <a:solidFill>
                <a:schemeClr val="lt1"/>
              </a:solidFill>
              <a:latin typeface="Muli"/>
              <a:ea typeface="Muli"/>
              <a:cs typeface="Muli"/>
              <a:sym typeface="Muli"/>
            </a:endParaRPr>
          </a:p>
          <a:p>
            <a:pPr indent="0" lvl="0" marL="0" rtl="0" algn="l">
              <a:spcBef>
                <a:spcPts val="1600"/>
              </a:spcBef>
              <a:spcAft>
                <a:spcPts val="1600"/>
              </a:spcAft>
              <a:buNone/>
            </a:pPr>
            <a:r>
              <a:rPr lang="en" sz="1200">
                <a:solidFill>
                  <a:schemeClr val="lt1"/>
                </a:solidFill>
                <a:latin typeface="Muli"/>
                <a:ea typeface="Muli"/>
                <a:cs typeface="Muli"/>
                <a:sym typeface="Muli"/>
              </a:rPr>
              <a:t>(Zoom)</a:t>
            </a:r>
            <a:endParaRPr sz="1200">
              <a:solidFill>
                <a:schemeClr val="lt1"/>
              </a:solidFill>
              <a:latin typeface="Muli"/>
              <a:ea typeface="Muli"/>
              <a:cs typeface="Muli"/>
              <a:sym typeface="Muli"/>
            </a:endParaRPr>
          </a:p>
        </p:txBody>
      </p:sp>
      <p:sp>
        <p:nvSpPr>
          <p:cNvPr id="327" name="Google Shape;327;p43"/>
          <p:cNvSpPr txBox="1"/>
          <p:nvPr/>
        </p:nvSpPr>
        <p:spPr>
          <a:xfrm>
            <a:off x="1185025" y="3533325"/>
            <a:ext cx="1840500" cy="572700"/>
          </a:xfrm>
          <a:prstGeom prst="rect">
            <a:avLst/>
          </a:prstGeom>
          <a:noFill/>
          <a:ln>
            <a:noFill/>
          </a:ln>
        </p:spPr>
        <p:txBody>
          <a:bodyPr anchorCtr="0" anchor="ctr" bIns="91425" lIns="91425" spcFirstLastPara="1" rIns="91425" wrap="square" tIns="274300">
            <a:noAutofit/>
          </a:bodyPr>
          <a:lstStyle/>
          <a:p>
            <a:pPr indent="0" lvl="0" marL="0" rtl="0" algn="r">
              <a:spcBef>
                <a:spcPts val="0"/>
              </a:spcBef>
              <a:spcAft>
                <a:spcPts val="0"/>
              </a:spcAft>
              <a:buNone/>
            </a:pPr>
            <a:r>
              <a:rPr lang="en" sz="1200">
                <a:solidFill>
                  <a:schemeClr val="lt1"/>
                </a:solidFill>
                <a:latin typeface="Muli"/>
                <a:ea typeface="Muli"/>
                <a:cs typeface="Muli"/>
                <a:sym typeface="Muli"/>
              </a:rPr>
              <a:t>Homeschooling father of 4</a:t>
            </a:r>
            <a:endParaRPr sz="1200">
              <a:solidFill>
                <a:schemeClr val="lt1"/>
              </a:solidFill>
              <a:latin typeface="Muli"/>
              <a:ea typeface="Muli"/>
              <a:cs typeface="Muli"/>
              <a:sym typeface="Muli"/>
            </a:endParaRPr>
          </a:p>
          <a:p>
            <a:pPr indent="0" lvl="0" marL="0" rtl="0" algn="r">
              <a:spcBef>
                <a:spcPts val="1600"/>
              </a:spcBef>
              <a:spcAft>
                <a:spcPts val="1600"/>
              </a:spcAft>
              <a:buNone/>
            </a:pPr>
            <a:r>
              <a:rPr lang="en" sz="1200">
                <a:solidFill>
                  <a:schemeClr val="lt1"/>
                </a:solidFill>
                <a:latin typeface="Muli"/>
                <a:ea typeface="Muli"/>
                <a:cs typeface="Muli"/>
                <a:sym typeface="Muli"/>
              </a:rPr>
              <a:t>(In-person)</a:t>
            </a:r>
            <a:endParaRPr sz="1200">
              <a:solidFill>
                <a:schemeClr val="lt1"/>
              </a:solidFill>
              <a:latin typeface="Muli"/>
              <a:ea typeface="Muli"/>
              <a:cs typeface="Muli"/>
              <a:sym typeface="Muli"/>
            </a:endParaRPr>
          </a:p>
        </p:txBody>
      </p:sp>
      <p:sp>
        <p:nvSpPr>
          <p:cNvPr id="328" name="Google Shape;328;p43"/>
          <p:cNvSpPr txBox="1"/>
          <p:nvPr/>
        </p:nvSpPr>
        <p:spPr>
          <a:xfrm>
            <a:off x="1257000" y="1981100"/>
            <a:ext cx="1628400" cy="572700"/>
          </a:xfrm>
          <a:prstGeom prst="rect">
            <a:avLst/>
          </a:prstGeom>
          <a:noFill/>
          <a:ln>
            <a:noFill/>
          </a:ln>
        </p:spPr>
        <p:txBody>
          <a:bodyPr anchorCtr="0" anchor="ctr" bIns="91425" lIns="91425" spcFirstLastPara="1" rIns="91425" wrap="square" tIns="274300">
            <a:noAutofit/>
          </a:bodyPr>
          <a:lstStyle/>
          <a:p>
            <a:pPr indent="0" lvl="0" marL="0" rtl="0" algn="r">
              <a:spcBef>
                <a:spcPts val="0"/>
              </a:spcBef>
              <a:spcAft>
                <a:spcPts val="0"/>
              </a:spcAft>
              <a:buNone/>
            </a:pPr>
            <a:r>
              <a:rPr lang="en" sz="1200">
                <a:solidFill>
                  <a:schemeClr val="lt1"/>
                </a:solidFill>
                <a:latin typeface="Muli"/>
                <a:ea typeface="Muli"/>
                <a:cs typeface="Muli"/>
                <a:sym typeface="Muli"/>
              </a:rPr>
              <a:t>Homeschooling mother of 3</a:t>
            </a:r>
            <a:endParaRPr sz="1200">
              <a:solidFill>
                <a:schemeClr val="lt1"/>
              </a:solidFill>
              <a:latin typeface="Muli"/>
              <a:ea typeface="Muli"/>
              <a:cs typeface="Muli"/>
              <a:sym typeface="Muli"/>
            </a:endParaRPr>
          </a:p>
          <a:p>
            <a:pPr indent="0" lvl="0" marL="0" rtl="0" algn="r">
              <a:spcBef>
                <a:spcPts val="1600"/>
              </a:spcBef>
              <a:spcAft>
                <a:spcPts val="1600"/>
              </a:spcAft>
              <a:buNone/>
            </a:pPr>
            <a:r>
              <a:rPr lang="en" sz="1200">
                <a:solidFill>
                  <a:schemeClr val="lt1"/>
                </a:solidFill>
                <a:latin typeface="Muli"/>
                <a:ea typeface="Muli"/>
                <a:cs typeface="Muli"/>
                <a:sym typeface="Muli"/>
              </a:rPr>
              <a:t>(Zoom)</a:t>
            </a:r>
            <a:endParaRPr sz="1200">
              <a:solidFill>
                <a:schemeClr val="lt1"/>
              </a:solidFill>
              <a:latin typeface="Muli"/>
              <a:ea typeface="Muli"/>
              <a:cs typeface="Muli"/>
              <a:sym typeface="Muli"/>
            </a:endParaRPr>
          </a:p>
        </p:txBody>
      </p:sp>
      <p:pic>
        <p:nvPicPr>
          <p:cNvPr id="329" name="Google Shape;329;p43"/>
          <p:cNvPicPr preferRelativeResize="0"/>
          <p:nvPr/>
        </p:nvPicPr>
        <p:blipFill>
          <a:blip r:embed="rId3">
            <a:alphaModFix/>
          </a:blip>
          <a:stretch>
            <a:fillRect/>
          </a:stretch>
        </p:blipFill>
        <p:spPr>
          <a:xfrm>
            <a:off x="4905413" y="1809625"/>
            <a:ext cx="915675" cy="915663"/>
          </a:xfrm>
          <a:prstGeom prst="rect">
            <a:avLst/>
          </a:prstGeom>
          <a:noFill/>
          <a:ln>
            <a:noFill/>
          </a:ln>
          <a:effectLst>
            <a:outerShdw blurRad="57150" rotWithShape="0" algn="bl" dir="5400000" dist="19050">
              <a:srgbClr val="000000">
                <a:alpha val="50000"/>
              </a:srgbClr>
            </a:outerShdw>
          </a:effectLst>
        </p:spPr>
      </p:pic>
      <p:pic>
        <p:nvPicPr>
          <p:cNvPr id="330" name="Google Shape;330;p43"/>
          <p:cNvPicPr preferRelativeResize="0"/>
          <p:nvPr/>
        </p:nvPicPr>
        <p:blipFill>
          <a:blip r:embed="rId4">
            <a:alphaModFix/>
          </a:blip>
          <a:stretch>
            <a:fillRect/>
          </a:stretch>
        </p:blipFill>
        <p:spPr>
          <a:xfrm>
            <a:off x="3322925" y="1781750"/>
            <a:ext cx="915651" cy="915651"/>
          </a:xfrm>
          <a:prstGeom prst="rect">
            <a:avLst/>
          </a:prstGeom>
          <a:noFill/>
          <a:ln>
            <a:noFill/>
          </a:ln>
          <a:effectLst>
            <a:outerShdw blurRad="57150" rotWithShape="0" algn="bl" dir="5400000" dist="19050">
              <a:srgbClr val="000000">
                <a:alpha val="50000"/>
              </a:srgbClr>
            </a:outerShdw>
          </a:effectLst>
        </p:spPr>
      </p:pic>
      <p:pic>
        <p:nvPicPr>
          <p:cNvPr id="331" name="Google Shape;331;p43"/>
          <p:cNvPicPr preferRelativeResize="0"/>
          <p:nvPr/>
        </p:nvPicPr>
        <p:blipFill>
          <a:blip r:embed="rId4">
            <a:alphaModFix/>
          </a:blip>
          <a:stretch>
            <a:fillRect/>
          </a:stretch>
        </p:blipFill>
        <p:spPr>
          <a:xfrm>
            <a:off x="4905425" y="3361850"/>
            <a:ext cx="915651" cy="915651"/>
          </a:xfrm>
          <a:prstGeom prst="rect">
            <a:avLst/>
          </a:prstGeom>
          <a:noFill/>
          <a:ln>
            <a:noFill/>
          </a:ln>
          <a:effectLst>
            <a:outerShdw blurRad="57150" rotWithShape="0" algn="bl" dir="5400000" dist="19050">
              <a:srgbClr val="000000">
                <a:alpha val="50000"/>
              </a:srgbClr>
            </a:outerShdw>
          </a:effectLst>
        </p:spPr>
      </p:pic>
      <p:pic>
        <p:nvPicPr>
          <p:cNvPr id="332" name="Google Shape;332;p43"/>
          <p:cNvPicPr preferRelativeResize="0"/>
          <p:nvPr/>
        </p:nvPicPr>
        <p:blipFill>
          <a:blip r:embed="rId3">
            <a:alphaModFix/>
          </a:blip>
          <a:stretch>
            <a:fillRect/>
          </a:stretch>
        </p:blipFill>
        <p:spPr>
          <a:xfrm>
            <a:off x="3322913" y="3361837"/>
            <a:ext cx="915675" cy="915663"/>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44"/>
          <p:cNvSpPr txBox="1"/>
          <p:nvPr>
            <p:ph type="title"/>
          </p:nvPr>
        </p:nvSpPr>
        <p:spPr>
          <a:xfrm>
            <a:off x="3478950" y="1749450"/>
            <a:ext cx="2490900" cy="1644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Tasks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2"/>
            </a:gs>
            <a:gs pos="100000">
              <a:schemeClr val="dk1"/>
            </a:gs>
          </a:gsLst>
          <a:lin ang="0" scaled="0"/>
        </a:gradFill>
      </p:bgPr>
    </p:bg>
    <p:spTree>
      <p:nvGrpSpPr>
        <p:cNvPr id="178" name="Shape 178"/>
        <p:cNvGrpSpPr/>
        <p:nvPr/>
      </p:nvGrpSpPr>
      <p:grpSpPr>
        <a:xfrm>
          <a:off x="0" y="0"/>
          <a:ext cx="0" cy="0"/>
          <a:chOff x="0" y="0"/>
          <a:chExt cx="0" cy="0"/>
        </a:xfrm>
      </p:grpSpPr>
      <p:sp>
        <p:nvSpPr>
          <p:cNvPr id="179" name="Google Shape;179;p27"/>
          <p:cNvSpPr txBox="1"/>
          <p:nvPr>
            <p:ph type="title"/>
          </p:nvPr>
        </p:nvSpPr>
        <p:spPr>
          <a:xfrm>
            <a:off x="0" y="673900"/>
            <a:ext cx="914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100"/>
              <a:t>Team Mango</a:t>
            </a:r>
            <a:endParaRPr sz="3100"/>
          </a:p>
          <a:p>
            <a:pPr indent="0" lvl="0" marL="0" rtl="0" algn="ctr">
              <a:spcBef>
                <a:spcPts val="0"/>
              </a:spcBef>
              <a:spcAft>
                <a:spcPts val="0"/>
              </a:spcAft>
              <a:buNone/>
            </a:pPr>
            <a:r>
              <a:rPr b="0" lang="en" sz="2000"/>
              <a:t>Homeschool Education</a:t>
            </a:r>
            <a:endParaRPr b="0" sz="2000"/>
          </a:p>
        </p:txBody>
      </p:sp>
      <p:sp>
        <p:nvSpPr>
          <p:cNvPr id="180" name="Google Shape;180;p27"/>
          <p:cNvSpPr txBox="1"/>
          <p:nvPr/>
        </p:nvSpPr>
        <p:spPr>
          <a:xfrm>
            <a:off x="2425127" y="4024700"/>
            <a:ext cx="2007900" cy="453300"/>
          </a:xfrm>
          <a:prstGeom prst="rect">
            <a:avLst/>
          </a:prstGeom>
          <a:noFill/>
          <a:ln>
            <a:noFill/>
          </a:ln>
        </p:spPr>
        <p:txBody>
          <a:bodyPr anchorCtr="0" anchor="t" bIns="0" lIns="0" spcFirstLastPara="1" rIns="0" wrap="square" tIns="6350">
            <a:noAutofit/>
          </a:bodyPr>
          <a:lstStyle/>
          <a:p>
            <a:pPr indent="0" lvl="0" marL="0" rtl="0" algn="ctr">
              <a:spcBef>
                <a:spcPts val="0"/>
              </a:spcBef>
              <a:spcAft>
                <a:spcPts val="0"/>
              </a:spcAft>
              <a:buClr>
                <a:srgbClr val="202020"/>
              </a:buClr>
              <a:buSzPts val="600"/>
              <a:buFont typeface="Arial"/>
              <a:buNone/>
            </a:pPr>
            <a:r>
              <a:rPr lang="en" sz="1200">
                <a:solidFill>
                  <a:schemeClr val="lt1"/>
                </a:solidFill>
                <a:latin typeface="Muli"/>
                <a:ea typeface="Muli"/>
                <a:cs typeface="Muli"/>
                <a:sym typeface="Muli"/>
              </a:rPr>
              <a:t>Econ, HCI Coterm</a:t>
            </a:r>
            <a:endParaRPr sz="1200">
              <a:solidFill>
                <a:schemeClr val="lt1"/>
              </a:solidFill>
              <a:latin typeface="Muli"/>
              <a:ea typeface="Muli"/>
              <a:cs typeface="Muli"/>
              <a:sym typeface="Muli"/>
            </a:endParaRPr>
          </a:p>
        </p:txBody>
      </p:sp>
      <p:sp>
        <p:nvSpPr>
          <p:cNvPr id="181" name="Google Shape;181;p27"/>
          <p:cNvSpPr txBox="1"/>
          <p:nvPr/>
        </p:nvSpPr>
        <p:spPr>
          <a:xfrm>
            <a:off x="248999" y="4024700"/>
            <a:ext cx="2007900" cy="453300"/>
          </a:xfrm>
          <a:prstGeom prst="rect">
            <a:avLst/>
          </a:prstGeom>
          <a:noFill/>
          <a:ln>
            <a:noFill/>
          </a:ln>
        </p:spPr>
        <p:txBody>
          <a:bodyPr anchorCtr="0" anchor="t" bIns="0" lIns="0" spcFirstLastPara="1" rIns="0" wrap="square" tIns="6350">
            <a:noAutofit/>
          </a:bodyPr>
          <a:lstStyle/>
          <a:p>
            <a:pPr indent="0" lvl="0" marL="0" rtl="0" algn="ctr">
              <a:spcBef>
                <a:spcPts val="0"/>
              </a:spcBef>
              <a:spcAft>
                <a:spcPts val="0"/>
              </a:spcAft>
              <a:buClr>
                <a:srgbClr val="202020"/>
              </a:buClr>
              <a:buSzPts val="600"/>
              <a:buFont typeface="Arial"/>
              <a:buNone/>
            </a:pPr>
            <a:r>
              <a:rPr lang="en" sz="1200">
                <a:solidFill>
                  <a:schemeClr val="lt1"/>
                </a:solidFill>
                <a:latin typeface="Muli"/>
                <a:ea typeface="Muli"/>
                <a:cs typeface="Muli"/>
                <a:sym typeface="Muli"/>
              </a:rPr>
              <a:t>CS, AI Coterm</a:t>
            </a:r>
            <a:endParaRPr sz="1200">
              <a:solidFill>
                <a:schemeClr val="lt1"/>
              </a:solidFill>
              <a:latin typeface="Muli"/>
              <a:ea typeface="Muli"/>
              <a:cs typeface="Muli"/>
              <a:sym typeface="Muli"/>
            </a:endParaRPr>
          </a:p>
        </p:txBody>
      </p:sp>
      <p:sp>
        <p:nvSpPr>
          <p:cNvPr id="182" name="Google Shape;182;p27"/>
          <p:cNvSpPr txBox="1"/>
          <p:nvPr/>
        </p:nvSpPr>
        <p:spPr>
          <a:xfrm>
            <a:off x="411299" y="3599575"/>
            <a:ext cx="1683300" cy="453300"/>
          </a:xfrm>
          <a:prstGeom prst="rect">
            <a:avLst/>
          </a:prstGeom>
          <a:noFill/>
          <a:ln>
            <a:noFill/>
          </a:ln>
        </p:spPr>
        <p:txBody>
          <a:bodyPr anchorCtr="0" anchor="ctr" bIns="0" lIns="0" spcFirstLastPara="1" rIns="0" wrap="square" tIns="6350">
            <a:noAutofit/>
          </a:bodyPr>
          <a:lstStyle/>
          <a:p>
            <a:pPr indent="0" lvl="0" marL="0" rtl="0" algn="ctr">
              <a:spcBef>
                <a:spcPts val="0"/>
              </a:spcBef>
              <a:spcAft>
                <a:spcPts val="0"/>
              </a:spcAft>
              <a:buNone/>
            </a:pPr>
            <a:r>
              <a:rPr b="1" lang="en">
                <a:solidFill>
                  <a:schemeClr val="lt1"/>
                </a:solidFill>
                <a:latin typeface="Montserrat"/>
                <a:ea typeface="Montserrat"/>
                <a:cs typeface="Montserrat"/>
                <a:sym typeface="Montserrat"/>
              </a:rPr>
              <a:t>Nathan M.</a:t>
            </a:r>
            <a:endParaRPr b="1">
              <a:solidFill>
                <a:schemeClr val="lt1"/>
              </a:solidFill>
              <a:latin typeface="Montserrat"/>
              <a:ea typeface="Montserrat"/>
              <a:cs typeface="Montserrat"/>
              <a:sym typeface="Montserrat"/>
            </a:endParaRPr>
          </a:p>
        </p:txBody>
      </p:sp>
      <p:sp>
        <p:nvSpPr>
          <p:cNvPr id="183" name="Google Shape;183;p27"/>
          <p:cNvSpPr txBox="1"/>
          <p:nvPr/>
        </p:nvSpPr>
        <p:spPr>
          <a:xfrm>
            <a:off x="4601238" y="4024700"/>
            <a:ext cx="2007900" cy="453300"/>
          </a:xfrm>
          <a:prstGeom prst="rect">
            <a:avLst/>
          </a:prstGeom>
          <a:noFill/>
          <a:ln>
            <a:noFill/>
          </a:ln>
        </p:spPr>
        <p:txBody>
          <a:bodyPr anchorCtr="0" anchor="t" bIns="0" lIns="0" spcFirstLastPara="1" rIns="0" wrap="square" tIns="6350">
            <a:noAutofit/>
          </a:bodyPr>
          <a:lstStyle/>
          <a:p>
            <a:pPr indent="0" lvl="0" marL="0" rtl="0" algn="ctr">
              <a:spcBef>
                <a:spcPts val="0"/>
              </a:spcBef>
              <a:spcAft>
                <a:spcPts val="0"/>
              </a:spcAft>
              <a:buClr>
                <a:srgbClr val="202020"/>
              </a:buClr>
              <a:buSzPts val="600"/>
              <a:buFont typeface="Arial"/>
              <a:buNone/>
            </a:pPr>
            <a:r>
              <a:rPr lang="en" sz="1200">
                <a:solidFill>
                  <a:schemeClr val="lt1"/>
                </a:solidFill>
                <a:latin typeface="Muli"/>
                <a:ea typeface="Muli"/>
                <a:cs typeface="Muli"/>
                <a:sym typeface="Muli"/>
              </a:rPr>
              <a:t>CS, HCI Coterm</a:t>
            </a:r>
            <a:endParaRPr sz="1200">
              <a:solidFill>
                <a:schemeClr val="lt1"/>
              </a:solidFill>
              <a:latin typeface="Muli"/>
              <a:ea typeface="Muli"/>
              <a:cs typeface="Muli"/>
              <a:sym typeface="Muli"/>
            </a:endParaRPr>
          </a:p>
        </p:txBody>
      </p:sp>
      <p:sp>
        <p:nvSpPr>
          <p:cNvPr id="184" name="Google Shape;184;p27"/>
          <p:cNvSpPr txBox="1"/>
          <p:nvPr/>
        </p:nvSpPr>
        <p:spPr>
          <a:xfrm>
            <a:off x="4763538" y="3599575"/>
            <a:ext cx="1683300" cy="453300"/>
          </a:xfrm>
          <a:prstGeom prst="rect">
            <a:avLst/>
          </a:prstGeom>
          <a:noFill/>
          <a:ln>
            <a:noFill/>
          </a:ln>
        </p:spPr>
        <p:txBody>
          <a:bodyPr anchorCtr="0" anchor="ctr" bIns="0" lIns="0" spcFirstLastPara="1" rIns="0" wrap="square" tIns="6350">
            <a:noAutofit/>
          </a:bodyPr>
          <a:lstStyle/>
          <a:p>
            <a:pPr indent="0" lvl="0" marL="0" rtl="0" algn="ctr">
              <a:spcBef>
                <a:spcPts val="0"/>
              </a:spcBef>
              <a:spcAft>
                <a:spcPts val="0"/>
              </a:spcAft>
              <a:buNone/>
            </a:pPr>
            <a:r>
              <a:rPr b="1" lang="en">
                <a:solidFill>
                  <a:schemeClr val="lt1"/>
                </a:solidFill>
                <a:latin typeface="Montserrat"/>
                <a:ea typeface="Montserrat"/>
                <a:cs typeface="Montserrat"/>
                <a:sym typeface="Montserrat"/>
              </a:rPr>
              <a:t>Claire M.</a:t>
            </a:r>
            <a:endParaRPr b="1">
              <a:solidFill>
                <a:schemeClr val="lt1"/>
              </a:solidFill>
              <a:latin typeface="Montserrat"/>
              <a:ea typeface="Montserrat"/>
              <a:cs typeface="Montserrat"/>
              <a:sym typeface="Montserrat"/>
            </a:endParaRPr>
          </a:p>
        </p:txBody>
      </p:sp>
      <p:cxnSp>
        <p:nvCxnSpPr>
          <p:cNvPr id="185" name="Google Shape;185;p27"/>
          <p:cNvCxnSpPr/>
          <p:nvPr/>
        </p:nvCxnSpPr>
        <p:spPr>
          <a:xfrm>
            <a:off x="8420775" y="418900"/>
            <a:ext cx="0" cy="872100"/>
          </a:xfrm>
          <a:prstGeom prst="straightConnector1">
            <a:avLst/>
          </a:prstGeom>
          <a:noFill/>
          <a:ln cap="flat" cmpd="sng" w="19050">
            <a:solidFill>
              <a:schemeClr val="lt1"/>
            </a:solidFill>
            <a:prstDash val="solid"/>
            <a:round/>
            <a:headEnd len="med" w="med" type="none"/>
            <a:tailEnd len="med" w="med" type="none"/>
          </a:ln>
        </p:spPr>
      </p:cxnSp>
      <p:sp>
        <p:nvSpPr>
          <p:cNvPr id="186" name="Google Shape;186;p27"/>
          <p:cNvSpPr txBox="1"/>
          <p:nvPr/>
        </p:nvSpPr>
        <p:spPr>
          <a:xfrm>
            <a:off x="6871538" y="4024700"/>
            <a:ext cx="2007900" cy="453300"/>
          </a:xfrm>
          <a:prstGeom prst="rect">
            <a:avLst/>
          </a:prstGeom>
          <a:noFill/>
          <a:ln>
            <a:noFill/>
          </a:ln>
        </p:spPr>
        <p:txBody>
          <a:bodyPr anchorCtr="0" anchor="t" bIns="0" lIns="0" spcFirstLastPara="1" rIns="0" wrap="square" tIns="6350">
            <a:noAutofit/>
          </a:bodyPr>
          <a:lstStyle/>
          <a:p>
            <a:pPr indent="0" lvl="0" marL="0" rtl="0" algn="ctr">
              <a:spcBef>
                <a:spcPts val="0"/>
              </a:spcBef>
              <a:spcAft>
                <a:spcPts val="0"/>
              </a:spcAft>
              <a:buClr>
                <a:srgbClr val="202020"/>
              </a:buClr>
              <a:buSzPts val="600"/>
              <a:buFont typeface="Arial"/>
              <a:buNone/>
            </a:pPr>
            <a:r>
              <a:rPr lang="en" sz="1200">
                <a:solidFill>
                  <a:schemeClr val="lt1"/>
                </a:solidFill>
                <a:latin typeface="Muli"/>
                <a:ea typeface="Muli"/>
                <a:cs typeface="Muli"/>
                <a:sym typeface="Muli"/>
              </a:rPr>
              <a:t>CS, HCI Coterm</a:t>
            </a:r>
            <a:endParaRPr sz="1200">
              <a:solidFill>
                <a:schemeClr val="lt1"/>
              </a:solidFill>
              <a:latin typeface="Muli"/>
              <a:ea typeface="Muli"/>
              <a:cs typeface="Muli"/>
              <a:sym typeface="Muli"/>
            </a:endParaRPr>
          </a:p>
        </p:txBody>
      </p:sp>
      <p:sp>
        <p:nvSpPr>
          <p:cNvPr id="187" name="Google Shape;187;p27"/>
          <p:cNvSpPr txBox="1"/>
          <p:nvPr/>
        </p:nvSpPr>
        <p:spPr>
          <a:xfrm>
            <a:off x="7033838" y="3599575"/>
            <a:ext cx="1683300" cy="453300"/>
          </a:xfrm>
          <a:prstGeom prst="rect">
            <a:avLst/>
          </a:prstGeom>
          <a:noFill/>
          <a:ln>
            <a:noFill/>
          </a:ln>
        </p:spPr>
        <p:txBody>
          <a:bodyPr anchorCtr="0" anchor="ctr" bIns="0" lIns="0" spcFirstLastPara="1" rIns="0" wrap="square" tIns="6350">
            <a:noAutofit/>
          </a:bodyPr>
          <a:lstStyle/>
          <a:p>
            <a:pPr indent="0" lvl="0" marL="0" rtl="0" algn="ctr">
              <a:spcBef>
                <a:spcPts val="0"/>
              </a:spcBef>
              <a:spcAft>
                <a:spcPts val="0"/>
              </a:spcAft>
              <a:buNone/>
            </a:pPr>
            <a:r>
              <a:rPr b="1" lang="en">
                <a:solidFill>
                  <a:schemeClr val="lt1"/>
                </a:solidFill>
                <a:latin typeface="Montserrat"/>
                <a:ea typeface="Montserrat"/>
                <a:cs typeface="Montserrat"/>
                <a:sym typeface="Montserrat"/>
              </a:rPr>
              <a:t>Grace Z.</a:t>
            </a:r>
            <a:endParaRPr b="1">
              <a:solidFill>
                <a:schemeClr val="lt1"/>
              </a:solidFill>
              <a:latin typeface="Montserrat"/>
              <a:ea typeface="Montserrat"/>
              <a:cs typeface="Montserrat"/>
              <a:sym typeface="Montserrat"/>
            </a:endParaRPr>
          </a:p>
        </p:txBody>
      </p:sp>
      <p:pic>
        <p:nvPicPr>
          <p:cNvPr id="188" name="Google Shape;188;p27"/>
          <p:cNvPicPr preferRelativeResize="0"/>
          <p:nvPr/>
        </p:nvPicPr>
        <p:blipFill rotWithShape="1">
          <a:blip r:embed="rId3">
            <a:alphaModFix/>
          </a:blip>
          <a:srcRect b="13778" l="10728" r="19517" t="20328"/>
          <a:stretch/>
        </p:blipFill>
        <p:spPr>
          <a:xfrm>
            <a:off x="4914813" y="1978475"/>
            <a:ext cx="1380775" cy="1575026"/>
          </a:xfrm>
          <a:prstGeom prst="rect">
            <a:avLst/>
          </a:prstGeom>
          <a:noFill/>
          <a:ln>
            <a:noFill/>
          </a:ln>
        </p:spPr>
      </p:pic>
      <p:pic>
        <p:nvPicPr>
          <p:cNvPr id="189" name="Google Shape;189;p27"/>
          <p:cNvPicPr preferRelativeResize="0"/>
          <p:nvPr/>
        </p:nvPicPr>
        <p:blipFill rotWithShape="1">
          <a:blip r:embed="rId4">
            <a:alphaModFix/>
          </a:blip>
          <a:srcRect b="0" l="14374" r="10011" t="13748"/>
          <a:stretch/>
        </p:blipFill>
        <p:spPr>
          <a:xfrm>
            <a:off x="7185112" y="1978475"/>
            <a:ext cx="1380776" cy="1575024"/>
          </a:xfrm>
          <a:prstGeom prst="rect">
            <a:avLst/>
          </a:prstGeom>
          <a:noFill/>
          <a:ln>
            <a:noFill/>
          </a:ln>
        </p:spPr>
      </p:pic>
      <p:pic>
        <p:nvPicPr>
          <p:cNvPr id="190" name="Google Shape;190;p27"/>
          <p:cNvPicPr preferRelativeResize="0"/>
          <p:nvPr/>
        </p:nvPicPr>
        <p:blipFill rotWithShape="1">
          <a:blip r:embed="rId5">
            <a:alphaModFix/>
          </a:blip>
          <a:srcRect b="38401" l="32812" r="43601" t="13669"/>
          <a:stretch/>
        </p:blipFill>
        <p:spPr>
          <a:xfrm>
            <a:off x="562575" y="1978475"/>
            <a:ext cx="1380751" cy="1575026"/>
          </a:xfrm>
          <a:prstGeom prst="rect">
            <a:avLst/>
          </a:prstGeom>
          <a:noFill/>
          <a:ln>
            <a:noFill/>
          </a:ln>
        </p:spPr>
      </p:pic>
      <p:pic>
        <p:nvPicPr>
          <p:cNvPr id="191" name="Google Shape;191;p27"/>
          <p:cNvPicPr preferRelativeResize="0"/>
          <p:nvPr/>
        </p:nvPicPr>
        <p:blipFill rotWithShape="1">
          <a:blip r:embed="rId6">
            <a:alphaModFix/>
          </a:blip>
          <a:srcRect b="3993" l="12170" r="24706" t="0"/>
          <a:stretch/>
        </p:blipFill>
        <p:spPr>
          <a:xfrm>
            <a:off x="2738675" y="1978475"/>
            <a:ext cx="1380799" cy="1575028"/>
          </a:xfrm>
          <a:prstGeom prst="rect">
            <a:avLst/>
          </a:prstGeom>
          <a:noFill/>
          <a:ln>
            <a:noFill/>
          </a:ln>
        </p:spPr>
      </p:pic>
      <p:sp>
        <p:nvSpPr>
          <p:cNvPr id="192" name="Google Shape;192;p27"/>
          <p:cNvSpPr txBox="1"/>
          <p:nvPr/>
        </p:nvSpPr>
        <p:spPr>
          <a:xfrm>
            <a:off x="2587427" y="3599575"/>
            <a:ext cx="1683300" cy="453300"/>
          </a:xfrm>
          <a:prstGeom prst="rect">
            <a:avLst/>
          </a:prstGeom>
          <a:noFill/>
          <a:ln>
            <a:noFill/>
          </a:ln>
        </p:spPr>
        <p:txBody>
          <a:bodyPr anchorCtr="0" anchor="ctr" bIns="0" lIns="0" spcFirstLastPara="1" rIns="0" wrap="square" tIns="6350">
            <a:noAutofit/>
          </a:bodyPr>
          <a:lstStyle/>
          <a:p>
            <a:pPr indent="0" lvl="0" marL="0" rtl="0" algn="ctr">
              <a:spcBef>
                <a:spcPts val="0"/>
              </a:spcBef>
              <a:spcAft>
                <a:spcPts val="0"/>
              </a:spcAft>
              <a:buClr>
                <a:srgbClr val="202020"/>
              </a:buClr>
              <a:buSzPts val="600"/>
              <a:buFont typeface="Arial"/>
              <a:buNone/>
            </a:pPr>
            <a:r>
              <a:rPr b="1" lang="en">
                <a:solidFill>
                  <a:schemeClr val="lt1"/>
                </a:solidFill>
                <a:latin typeface="Montserrat"/>
                <a:ea typeface="Montserrat"/>
                <a:cs typeface="Montserrat"/>
                <a:sym typeface="Montserrat"/>
              </a:rPr>
              <a:t>Christina K.</a:t>
            </a:r>
            <a:endParaRPr b="1">
              <a:solidFill>
                <a:schemeClr val="lt1"/>
              </a:solidFill>
              <a:latin typeface="Montserrat"/>
              <a:ea typeface="Montserrat"/>
              <a:cs typeface="Montserrat"/>
              <a:sym typeface="Montserrat"/>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2"/>
            </a:gs>
            <a:gs pos="100000">
              <a:schemeClr val="dk1"/>
            </a:gs>
          </a:gsLst>
          <a:lin ang="2698631" scaled="0"/>
        </a:gradFill>
      </p:bgPr>
    </p:bg>
    <p:spTree>
      <p:nvGrpSpPr>
        <p:cNvPr id="341" name="Shape 341"/>
        <p:cNvGrpSpPr/>
        <p:nvPr/>
      </p:nvGrpSpPr>
      <p:grpSpPr>
        <a:xfrm>
          <a:off x="0" y="0"/>
          <a:ext cx="0" cy="0"/>
          <a:chOff x="0" y="0"/>
          <a:chExt cx="0" cy="0"/>
        </a:xfrm>
      </p:grpSpPr>
      <p:sp>
        <p:nvSpPr>
          <p:cNvPr id="342" name="Google Shape;342;p45"/>
          <p:cNvSpPr txBox="1"/>
          <p:nvPr>
            <p:ph type="title"/>
          </p:nvPr>
        </p:nvSpPr>
        <p:spPr>
          <a:xfrm>
            <a:off x="720000" y="546725"/>
            <a:ext cx="7701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Tasks</a:t>
            </a:r>
            <a:endParaRPr sz="2400"/>
          </a:p>
        </p:txBody>
      </p:sp>
      <p:sp>
        <p:nvSpPr>
          <p:cNvPr id="343" name="Google Shape;343;p45"/>
          <p:cNvSpPr txBox="1"/>
          <p:nvPr/>
        </p:nvSpPr>
        <p:spPr>
          <a:xfrm>
            <a:off x="3413525" y="3590200"/>
            <a:ext cx="2316300" cy="572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a:solidFill>
                  <a:schemeClr val="lt1"/>
                </a:solidFill>
                <a:latin typeface="Muli"/>
                <a:ea typeface="Muli"/>
                <a:cs typeface="Muli"/>
                <a:sym typeface="Muli"/>
              </a:rPr>
              <a:t>Record a live lesson and view generated feedback</a:t>
            </a:r>
            <a:endParaRPr>
              <a:solidFill>
                <a:schemeClr val="lt1"/>
              </a:solidFill>
              <a:latin typeface="Muli"/>
              <a:ea typeface="Muli"/>
              <a:cs typeface="Muli"/>
              <a:sym typeface="Muli"/>
            </a:endParaRPr>
          </a:p>
        </p:txBody>
      </p:sp>
      <p:sp>
        <p:nvSpPr>
          <p:cNvPr id="344" name="Google Shape;344;p45"/>
          <p:cNvSpPr txBox="1"/>
          <p:nvPr/>
        </p:nvSpPr>
        <p:spPr>
          <a:xfrm>
            <a:off x="6258775" y="3590200"/>
            <a:ext cx="2162700" cy="572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a:solidFill>
                  <a:schemeClr val="lt1"/>
                </a:solidFill>
                <a:latin typeface="Muli"/>
                <a:ea typeface="Muli"/>
                <a:cs typeface="Muli"/>
                <a:sym typeface="Muli"/>
              </a:rPr>
              <a:t>Participate in teaching and feedback simulation</a:t>
            </a:r>
            <a:endParaRPr>
              <a:solidFill>
                <a:schemeClr val="lt1"/>
              </a:solidFill>
              <a:latin typeface="Muli"/>
              <a:ea typeface="Muli"/>
              <a:cs typeface="Muli"/>
              <a:sym typeface="Muli"/>
            </a:endParaRPr>
          </a:p>
        </p:txBody>
      </p:sp>
      <p:sp>
        <p:nvSpPr>
          <p:cNvPr id="345" name="Google Shape;345;p45"/>
          <p:cNvSpPr txBox="1"/>
          <p:nvPr/>
        </p:nvSpPr>
        <p:spPr>
          <a:xfrm>
            <a:off x="723075" y="3590200"/>
            <a:ext cx="2162700" cy="572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a:solidFill>
                  <a:schemeClr val="lt1"/>
                </a:solidFill>
                <a:latin typeface="Muli"/>
                <a:ea typeface="Muli"/>
                <a:cs typeface="Muli"/>
                <a:sym typeface="Muli"/>
              </a:rPr>
              <a:t>Sign-up and find the “Tip of the Day”</a:t>
            </a:r>
            <a:endParaRPr>
              <a:solidFill>
                <a:schemeClr val="lt1"/>
              </a:solidFill>
              <a:latin typeface="Muli"/>
              <a:ea typeface="Muli"/>
              <a:cs typeface="Muli"/>
              <a:sym typeface="Muli"/>
            </a:endParaRPr>
          </a:p>
        </p:txBody>
      </p:sp>
      <p:sp>
        <p:nvSpPr>
          <p:cNvPr id="346" name="Google Shape;346;p45"/>
          <p:cNvSpPr txBox="1"/>
          <p:nvPr/>
        </p:nvSpPr>
        <p:spPr>
          <a:xfrm>
            <a:off x="3490925" y="1717450"/>
            <a:ext cx="2162700" cy="297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a:solidFill>
                  <a:schemeClr val="lt1"/>
                </a:solidFill>
                <a:latin typeface="Montserrat"/>
                <a:ea typeface="Montserrat"/>
                <a:cs typeface="Montserrat"/>
                <a:sym typeface="Montserrat"/>
              </a:rPr>
              <a:t>Task 2</a:t>
            </a:r>
            <a:endParaRPr b="1">
              <a:solidFill>
                <a:schemeClr val="lt1"/>
              </a:solidFill>
              <a:latin typeface="Montserrat"/>
              <a:ea typeface="Montserrat"/>
              <a:cs typeface="Montserrat"/>
              <a:sym typeface="Montserrat"/>
            </a:endParaRPr>
          </a:p>
        </p:txBody>
      </p:sp>
      <p:sp>
        <p:nvSpPr>
          <p:cNvPr id="347" name="Google Shape;347;p45"/>
          <p:cNvSpPr txBox="1"/>
          <p:nvPr/>
        </p:nvSpPr>
        <p:spPr>
          <a:xfrm>
            <a:off x="6258775" y="1717450"/>
            <a:ext cx="2162700" cy="297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a:solidFill>
                  <a:schemeClr val="lt1"/>
                </a:solidFill>
                <a:latin typeface="Montserrat"/>
                <a:ea typeface="Montserrat"/>
                <a:cs typeface="Montserrat"/>
                <a:sym typeface="Montserrat"/>
              </a:rPr>
              <a:t>Task 3</a:t>
            </a:r>
            <a:endParaRPr b="1">
              <a:solidFill>
                <a:schemeClr val="lt1"/>
              </a:solidFill>
              <a:latin typeface="Montserrat"/>
              <a:ea typeface="Montserrat"/>
              <a:cs typeface="Montserrat"/>
              <a:sym typeface="Montserrat"/>
            </a:endParaRPr>
          </a:p>
        </p:txBody>
      </p:sp>
      <p:sp>
        <p:nvSpPr>
          <p:cNvPr id="348" name="Google Shape;348;p45"/>
          <p:cNvSpPr txBox="1"/>
          <p:nvPr/>
        </p:nvSpPr>
        <p:spPr>
          <a:xfrm>
            <a:off x="723075" y="1717450"/>
            <a:ext cx="2162700" cy="297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a:solidFill>
                  <a:schemeClr val="lt1"/>
                </a:solidFill>
                <a:latin typeface="Montserrat"/>
                <a:ea typeface="Montserrat"/>
                <a:cs typeface="Montserrat"/>
                <a:sym typeface="Montserrat"/>
              </a:rPr>
              <a:t>Task 1</a:t>
            </a:r>
            <a:endParaRPr b="1">
              <a:solidFill>
                <a:schemeClr val="lt1"/>
              </a:solidFill>
              <a:latin typeface="Montserrat"/>
              <a:ea typeface="Montserrat"/>
              <a:cs typeface="Montserrat"/>
              <a:sym typeface="Montserrat"/>
            </a:endParaRPr>
          </a:p>
        </p:txBody>
      </p:sp>
      <p:cxnSp>
        <p:nvCxnSpPr>
          <p:cNvPr id="349" name="Google Shape;349;p45"/>
          <p:cNvCxnSpPr/>
          <p:nvPr/>
        </p:nvCxnSpPr>
        <p:spPr>
          <a:xfrm>
            <a:off x="8420775" y="418900"/>
            <a:ext cx="0" cy="872100"/>
          </a:xfrm>
          <a:prstGeom prst="straightConnector1">
            <a:avLst/>
          </a:prstGeom>
          <a:noFill/>
          <a:ln cap="flat" cmpd="sng" w="19050">
            <a:solidFill>
              <a:schemeClr val="lt1"/>
            </a:solidFill>
            <a:prstDash val="solid"/>
            <a:round/>
            <a:headEnd len="med" w="med" type="none"/>
            <a:tailEnd len="med" w="med" type="none"/>
          </a:ln>
        </p:spPr>
      </p:cxnSp>
      <p:pic>
        <p:nvPicPr>
          <p:cNvPr id="350" name="Google Shape;350;p45"/>
          <p:cNvPicPr preferRelativeResize="0"/>
          <p:nvPr/>
        </p:nvPicPr>
        <p:blipFill>
          <a:blip r:embed="rId3">
            <a:alphaModFix/>
          </a:blip>
          <a:stretch>
            <a:fillRect/>
          </a:stretch>
        </p:blipFill>
        <p:spPr>
          <a:xfrm>
            <a:off x="4048200" y="2388085"/>
            <a:ext cx="1048125" cy="1048125"/>
          </a:xfrm>
          <a:prstGeom prst="rect">
            <a:avLst/>
          </a:prstGeom>
          <a:noFill/>
          <a:ln>
            <a:noFill/>
          </a:ln>
        </p:spPr>
      </p:pic>
      <p:pic>
        <p:nvPicPr>
          <p:cNvPr id="351" name="Google Shape;351;p45"/>
          <p:cNvPicPr preferRelativeResize="0"/>
          <p:nvPr/>
        </p:nvPicPr>
        <p:blipFill>
          <a:blip r:embed="rId4">
            <a:alphaModFix/>
          </a:blip>
          <a:stretch>
            <a:fillRect/>
          </a:stretch>
        </p:blipFill>
        <p:spPr>
          <a:xfrm>
            <a:off x="1239512" y="2237700"/>
            <a:ext cx="1129825" cy="1129825"/>
          </a:xfrm>
          <a:prstGeom prst="rect">
            <a:avLst/>
          </a:prstGeom>
          <a:noFill/>
          <a:ln>
            <a:noFill/>
          </a:ln>
        </p:spPr>
      </p:pic>
      <p:pic>
        <p:nvPicPr>
          <p:cNvPr id="352" name="Google Shape;352;p45"/>
          <p:cNvPicPr preferRelativeResize="0"/>
          <p:nvPr/>
        </p:nvPicPr>
        <p:blipFill>
          <a:blip r:embed="rId5">
            <a:alphaModFix/>
          </a:blip>
          <a:stretch>
            <a:fillRect/>
          </a:stretch>
        </p:blipFill>
        <p:spPr>
          <a:xfrm>
            <a:off x="6775175" y="2313900"/>
            <a:ext cx="1129850" cy="11298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46"/>
          <p:cNvSpPr txBox="1"/>
          <p:nvPr>
            <p:ph idx="4294967295" type="ctrTitle"/>
          </p:nvPr>
        </p:nvSpPr>
        <p:spPr>
          <a:xfrm>
            <a:off x="627500" y="185025"/>
            <a:ext cx="7578000" cy="1092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200"/>
              <a:t>1: Tip of the Day (simple)</a:t>
            </a:r>
            <a:endParaRPr sz="4200"/>
          </a:p>
        </p:txBody>
      </p:sp>
      <p:pic>
        <p:nvPicPr>
          <p:cNvPr id="358" name="Google Shape;358;p46"/>
          <p:cNvPicPr preferRelativeResize="0"/>
          <p:nvPr/>
        </p:nvPicPr>
        <p:blipFill rotWithShape="1">
          <a:blip r:embed="rId3">
            <a:alphaModFix/>
          </a:blip>
          <a:srcRect b="12864" l="5281" r="80350" t="14413"/>
          <a:stretch/>
        </p:blipFill>
        <p:spPr>
          <a:xfrm>
            <a:off x="218028" y="1434875"/>
            <a:ext cx="1489700" cy="3233498"/>
          </a:xfrm>
          <a:prstGeom prst="rect">
            <a:avLst/>
          </a:prstGeom>
          <a:noFill/>
          <a:ln>
            <a:noFill/>
          </a:ln>
        </p:spPr>
      </p:pic>
      <p:pic>
        <p:nvPicPr>
          <p:cNvPr id="359" name="Google Shape;359;p46"/>
          <p:cNvPicPr preferRelativeResize="0"/>
          <p:nvPr/>
        </p:nvPicPr>
        <p:blipFill rotWithShape="1">
          <a:blip r:embed="rId3">
            <a:alphaModFix/>
          </a:blip>
          <a:srcRect b="12864" l="23727" r="61905" t="14413"/>
          <a:stretch/>
        </p:blipFill>
        <p:spPr>
          <a:xfrm>
            <a:off x="1903503" y="1434875"/>
            <a:ext cx="1489700" cy="3233498"/>
          </a:xfrm>
          <a:prstGeom prst="rect">
            <a:avLst/>
          </a:prstGeom>
          <a:noFill/>
          <a:ln>
            <a:noFill/>
          </a:ln>
        </p:spPr>
      </p:pic>
      <p:pic>
        <p:nvPicPr>
          <p:cNvPr id="360" name="Google Shape;360;p46"/>
          <p:cNvPicPr preferRelativeResize="0"/>
          <p:nvPr/>
        </p:nvPicPr>
        <p:blipFill rotWithShape="1">
          <a:blip r:embed="rId3">
            <a:alphaModFix/>
          </a:blip>
          <a:srcRect b="12864" l="40826" r="44805" t="14413"/>
          <a:stretch/>
        </p:blipFill>
        <p:spPr>
          <a:xfrm>
            <a:off x="3588972" y="1434875"/>
            <a:ext cx="1489700" cy="3233431"/>
          </a:xfrm>
          <a:prstGeom prst="rect">
            <a:avLst/>
          </a:prstGeom>
          <a:noFill/>
          <a:ln>
            <a:noFill/>
          </a:ln>
        </p:spPr>
      </p:pic>
      <p:pic>
        <p:nvPicPr>
          <p:cNvPr id="361" name="Google Shape;361;p46"/>
          <p:cNvPicPr preferRelativeResize="0"/>
          <p:nvPr/>
        </p:nvPicPr>
        <p:blipFill rotWithShape="1">
          <a:blip r:embed="rId3">
            <a:alphaModFix/>
          </a:blip>
          <a:srcRect b="12864" l="60682" r="24950" t="14413"/>
          <a:stretch/>
        </p:blipFill>
        <p:spPr>
          <a:xfrm>
            <a:off x="5265751" y="1434875"/>
            <a:ext cx="1489700" cy="3233498"/>
          </a:xfrm>
          <a:prstGeom prst="rect">
            <a:avLst/>
          </a:prstGeom>
          <a:noFill/>
          <a:ln>
            <a:noFill/>
          </a:ln>
        </p:spPr>
      </p:pic>
      <p:pic>
        <p:nvPicPr>
          <p:cNvPr id="362" name="Google Shape;362;p46"/>
          <p:cNvPicPr preferRelativeResize="0"/>
          <p:nvPr/>
        </p:nvPicPr>
        <p:blipFill rotWithShape="1">
          <a:blip r:embed="rId3">
            <a:alphaModFix/>
          </a:blip>
          <a:srcRect b="12864" l="80261" r="4714" t="14413"/>
          <a:stretch/>
        </p:blipFill>
        <p:spPr>
          <a:xfrm>
            <a:off x="7062422" y="1434875"/>
            <a:ext cx="1557766" cy="32335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p47"/>
          <p:cNvSpPr txBox="1"/>
          <p:nvPr/>
        </p:nvSpPr>
        <p:spPr>
          <a:xfrm>
            <a:off x="0" y="1872750"/>
            <a:ext cx="2162700" cy="572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a:solidFill>
                  <a:schemeClr val="lt1"/>
                </a:solidFill>
                <a:latin typeface="Muli"/>
                <a:ea typeface="Muli"/>
                <a:cs typeface="Muli"/>
                <a:sym typeface="Muli"/>
              </a:rPr>
              <a:t>Sign-up and find the “Tip of the Day”</a:t>
            </a:r>
            <a:endParaRPr>
              <a:solidFill>
                <a:schemeClr val="lt1"/>
              </a:solidFill>
              <a:latin typeface="Muli"/>
              <a:ea typeface="Muli"/>
              <a:cs typeface="Muli"/>
              <a:sym typeface="Muli"/>
            </a:endParaRPr>
          </a:p>
        </p:txBody>
      </p:sp>
      <p:sp>
        <p:nvSpPr>
          <p:cNvPr id="368" name="Google Shape;368;p47"/>
          <p:cNvSpPr txBox="1"/>
          <p:nvPr/>
        </p:nvSpPr>
        <p:spPr>
          <a:xfrm>
            <a:off x="0" y="76200"/>
            <a:ext cx="2162700" cy="297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1600">
                <a:solidFill>
                  <a:schemeClr val="lt1"/>
                </a:solidFill>
                <a:latin typeface="Montserrat"/>
                <a:ea typeface="Montserrat"/>
                <a:cs typeface="Montserrat"/>
                <a:sym typeface="Montserrat"/>
              </a:rPr>
              <a:t>Task 1</a:t>
            </a:r>
            <a:endParaRPr b="1" sz="1600">
              <a:solidFill>
                <a:schemeClr val="lt1"/>
              </a:solidFill>
              <a:latin typeface="Montserrat"/>
              <a:ea typeface="Montserrat"/>
              <a:cs typeface="Montserrat"/>
              <a:sym typeface="Montserrat"/>
            </a:endParaRPr>
          </a:p>
        </p:txBody>
      </p:sp>
      <p:pic>
        <p:nvPicPr>
          <p:cNvPr id="369" name="Google Shape;369;p47"/>
          <p:cNvPicPr preferRelativeResize="0"/>
          <p:nvPr/>
        </p:nvPicPr>
        <p:blipFill>
          <a:blip r:embed="rId3">
            <a:alphaModFix/>
          </a:blip>
          <a:stretch>
            <a:fillRect/>
          </a:stretch>
        </p:blipFill>
        <p:spPr>
          <a:xfrm>
            <a:off x="516437" y="520250"/>
            <a:ext cx="1129825" cy="1129825"/>
          </a:xfrm>
          <a:prstGeom prst="rect">
            <a:avLst/>
          </a:prstGeom>
          <a:noFill/>
          <a:ln>
            <a:noFill/>
          </a:ln>
        </p:spPr>
      </p:pic>
      <p:sp>
        <p:nvSpPr>
          <p:cNvPr id="370" name="Google Shape;370;p47"/>
          <p:cNvSpPr txBox="1"/>
          <p:nvPr/>
        </p:nvSpPr>
        <p:spPr>
          <a:xfrm>
            <a:off x="2451475" y="672150"/>
            <a:ext cx="4051800" cy="1908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300">
                <a:solidFill>
                  <a:schemeClr val="lt1"/>
                </a:solidFill>
                <a:latin typeface="Muli"/>
                <a:ea typeface="Muli"/>
                <a:cs typeface="Muli"/>
                <a:sym typeface="Muli"/>
              </a:rPr>
              <a:t>Procedure:</a:t>
            </a:r>
            <a:endParaRPr b="1" sz="2300">
              <a:solidFill>
                <a:schemeClr val="lt1"/>
              </a:solidFill>
              <a:latin typeface="Muli"/>
              <a:ea typeface="Muli"/>
              <a:cs typeface="Muli"/>
              <a:sym typeface="Muli"/>
            </a:endParaRPr>
          </a:p>
          <a:p>
            <a:pPr indent="0" lvl="0" marL="0" rtl="0" algn="l">
              <a:spcBef>
                <a:spcPts val="0"/>
              </a:spcBef>
              <a:spcAft>
                <a:spcPts val="0"/>
              </a:spcAft>
              <a:buNone/>
            </a:pPr>
            <a:r>
              <a:t/>
            </a:r>
            <a:endParaRPr b="1" sz="2300">
              <a:solidFill>
                <a:schemeClr val="lt1"/>
              </a:solidFill>
              <a:latin typeface="Muli"/>
              <a:ea typeface="Muli"/>
              <a:cs typeface="Muli"/>
              <a:sym typeface="Muli"/>
            </a:endParaRPr>
          </a:p>
          <a:p>
            <a:pPr indent="-355600" lvl="0" marL="457200" rtl="0" algn="l">
              <a:lnSpc>
                <a:spcPct val="115000"/>
              </a:lnSpc>
              <a:spcBef>
                <a:spcPts val="0"/>
              </a:spcBef>
              <a:spcAft>
                <a:spcPts val="0"/>
              </a:spcAft>
              <a:buClr>
                <a:schemeClr val="lt1"/>
              </a:buClr>
              <a:buSzPts val="2000"/>
              <a:buFont typeface="Nunito Sans"/>
              <a:buChar char="●"/>
            </a:pPr>
            <a:r>
              <a:rPr lang="en" sz="2000">
                <a:solidFill>
                  <a:schemeClr val="lt1"/>
                </a:solidFill>
                <a:latin typeface="Nunito Sans"/>
                <a:ea typeface="Nunito Sans"/>
                <a:cs typeface="Nunito Sans"/>
                <a:sym typeface="Nunito Sans"/>
              </a:rPr>
              <a:t>Sign-up for the app</a:t>
            </a:r>
            <a:endParaRPr sz="2000">
              <a:solidFill>
                <a:schemeClr val="lt1"/>
              </a:solidFill>
              <a:latin typeface="Nunito Sans"/>
              <a:ea typeface="Nunito Sans"/>
              <a:cs typeface="Nunito Sans"/>
              <a:sym typeface="Nunito Sans"/>
            </a:endParaRPr>
          </a:p>
          <a:p>
            <a:pPr indent="-355600" lvl="0" marL="457200" rtl="0" algn="l">
              <a:lnSpc>
                <a:spcPct val="115000"/>
              </a:lnSpc>
              <a:spcBef>
                <a:spcPts val="0"/>
              </a:spcBef>
              <a:spcAft>
                <a:spcPts val="0"/>
              </a:spcAft>
              <a:buClr>
                <a:schemeClr val="lt1"/>
              </a:buClr>
              <a:buSzPts val="2000"/>
              <a:buFont typeface="Nunito Sans"/>
              <a:buChar char="●"/>
            </a:pPr>
            <a:r>
              <a:rPr lang="en" sz="2000">
                <a:solidFill>
                  <a:schemeClr val="lt1"/>
                </a:solidFill>
                <a:latin typeface="Nunito Sans"/>
                <a:ea typeface="Nunito Sans"/>
                <a:cs typeface="Nunito Sans"/>
                <a:sym typeface="Nunito Sans"/>
              </a:rPr>
              <a:t>Find the tip of the day generated for you. </a:t>
            </a:r>
            <a:endParaRPr sz="2300">
              <a:solidFill>
                <a:schemeClr val="lt1"/>
              </a:solidFill>
              <a:latin typeface="Muli"/>
              <a:ea typeface="Muli"/>
              <a:cs typeface="Muli"/>
              <a:sym typeface="Muli"/>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p48"/>
          <p:cNvSpPr txBox="1"/>
          <p:nvPr>
            <p:ph idx="4294967295" type="ctrTitle"/>
          </p:nvPr>
        </p:nvSpPr>
        <p:spPr>
          <a:xfrm>
            <a:off x="627500" y="185025"/>
            <a:ext cx="8232600" cy="1092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200"/>
              <a:t>2: Live Recording (moderate)</a:t>
            </a:r>
            <a:endParaRPr sz="4200"/>
          </a:p>
        </p:txBody>
      </p:sp>
      <p:pic>
        <p:nvPicPr>
          <p:cNvPr id="376" name="Google Shape;376;p48"/>
          <p:cNvPicPr preferRelativeResize="0"/>
          <p:nvPr/>
        </p:nvPicPr>
        <p:blipFill rotWithShape="1">
          <a:blip r:embed="rId3">
            <a:alphaModFix/>
          </a:blip>
          <a:srcRect b="0" l="1174" r="76102" t="0"/>
          <a:stretch/>
        </p:blipFill>
        <p:spPr>
          <a:xfrm>
            <a:off x="810525" y="1277025"/>
            <a:ext cx="1610399" cy="3429875"/>
          </a:xfrm>
          <a:prstGeom prst="rect">
            <a:avLst/>
          </a:prstGeom>
          <a:noFill/>
          <a:ln>
            <a:noFill/>
          </a:ln>
        </p:spPr>
      </p:pic>
      <p:pic>
        <p:nvPicPr>
          <p:cNvPr id="377" name="Google Shape;377;p48"/>
          <p:cNvPicPr preferRelativeResize="0"/>
          <p:nvPr/>
        </p:nvPicPr>
        <p:blipFill rotWithShape="1">
          <a:blip r:embed="rId3">
            <a:alphaModFix/>
          </a:blip>
          <a:srcRect b="0" l="25715" r="51562" t="0"/>
          <a:stretch/>
        </p:blipFill>
        <p:spPr>
          <a:xfrm>
            <a:off x="2728947" y="1277027"/>
            <a:ext cx="1610399" cy="3429799"/>
          </a:xfrm>
          <a:prstGeom prst="rect">
            <a:avLst/>
          </a:prstGeom>
          <a:noFill/>
          <a:ln>
            <a:noFill/>
          </a:ln>
        </p:spPr>
      </p:pic>
      <p:pic>
        <p:nvPicPr>
          <p:cNvPr id="378" name="Google Shape;378;p48"/>
          <p:cNvPicPr preferRelativeResize="0"/>
          <p:nvPr/>
        </p:nvPicPr>
        <p:blipFill rotWithShape="1">
          <a:blip r:embed="rId3">
            <a:alphaModFix/>
          </a:blip>
          <a:srcRect b="0" l="49669" r="26432" t="0"/>
          <a:stretch/>
        </p:blipFill>
        <p:spPr>
          <a:xfrm>
            <a:off x="4647374" y="1277025"/>
            <a:ext cx="1693754" cy="3429875"/>
          </a:xfrm>
          <a:prstGeom prst="rect">
            <a:avLst/>
          </a:prstGeom>
          <a:noFill/>
          <a:ln>
            <a:noFill/>
          </a:ln>
        </p:spPr>
      </p:pic>
      <p:pic>
        <p:nvPicPr>
          <p:cNvPr id="379" name="Google Shape;379;p48"/>
          <p:cNvPicPr preferRelativeResize="0"/>
          <p:nvPr/>
        </p:nvPicPr>
        <p:blipFill rotWithShape="1">
          <a:blip r:embed="rId3">
            <a:alphaModFix/>
          </a:blip>
          <a:srcRect b="0" l="76101" r="0" t="0"/>
          <a:stretch/>
        </p:blipFill>
        <p:spPr>
          <a:xfrm>
            <a:off x="6704950" y="1277024"/>
            <a:ext cx="1693751" cy="3429929"/>
          </a:xfrm>
          <a:prstGeom prst="rect">
            <a:avLst/>
          </a:prstGeom>
          <a:noFill/>
          <a:ln>
            <a:noFill/>
          </a:ln>
        </p:spPr>
      </p:pic>
      <p:sp>
        <p:nvSpPr>
          <p:cNvPr id="380" name="Google Shape;380;p48"/>
          <p:cNvSpPr txBox="1"/>
          <p:nvPr/>
        </p:nvSpPr>
        <p:spPr>
          <a:xfrm>
            <a:off x="1237575" y="2759500"/>
            <a:ext cx="756300" cy="354000"/>
          </a:xfrm>
          <a:prstGeom prst="rect">
            <a:avLst/>
          </a:prstGeom>
          <a:solidFill>
            <a:schemeClr val="lt1"/>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latin typeface="Muli"/>
                <a:ea typeface="Muli"/>
                <a:cs typeface="Muli"/>
                <a:sym typeface="Muli"/>
              </a:rPr>
              <a:t>JOE</a:t>
            </a:r>
            <a:endParaRPr sz="1100">
              <a:latin typeface="Muli"/>
              <a:ea typeface="Muli"/>
              <a:cs typeface="Muli"/>
              <a:sym typeface="Muli"/>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p49"/>
          <p:cNvSpPr txBox="1"/>
          <p:nvPr/>
        </p:nvSpPr>
        <p:spPr>
          <a:xfrm>
            <a:off x="4689350" y="320325"/>
            <a:ext cx="4635600" cy="353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300">
                <a:solidFill>
                  <a:schemeClr val="lt1"/>
                </a:solidFill>
                <a:latin typeface="Muli"/>
                <a:ea typeface="Muli"/>
                <a:cs typeface="Muli"/>
                <a:sym typeface="Muli"/>
              </a:rPr>
              <a:t>Procedure:</a:t>
            </a:r>
            <a:endParaRPr b="1" sz="2300">
              <a:solidFill>
                <a:schemeClr val="lt1"/>
              </a:solidFill>
              <a:latin typeface="Muli"/>
              <a:ea typeface="Muli"/>
              <a:cs typeface="Muli"/>
              <a:sym typeface="Muli"/>
            </a:endParaRPr>
          </a:p>
          <a:p>
            <a:pPr indent="0" lvl="0" marL="0" rtl="0" algn="l">
              <a:spcBef>
                <a:spcPts val="0"/>
              </a:spcBef>
              <a:spcAft>
                <a:spcPts val="0"/>
              </a:spcAft>
              <a:buNone/>
            </a:pPr>
            <a:r>
              <a:t/>
            </a:r>
            <a:endParaRPr b="1" sz="2300">
              <a:solidFill>
                <a:schemeClr val="lt1"/>
              </a:solidFill>
              <a:latin typeface="Muli"/>
              <a:ea typeface="Muli"/>
              <a:cs typeface="Muli"/>
              <a:sym typeface="Muli"/>
            </a:endParaRPr>
          </a:p>
          <a:p>
            <a:pPr indent="-349250" lvl="0" marL="457200" rtl="0" algn="l">
              <a:lnSpc>
                <a:spcPct val="115000"/>
              </a:lnSpc>
              <a:spcBef>
                <a:spcPts val="0"/>
              </a:spcBef>
              <a:spcAft>
                <a:spcPts val="0"/>
              </a:spcAft>
              <a:buClr>
                <a:schemeClr val="lt1"/>
              </a:buClr>
              <a:buSzPts val="1900"/>
              <a:buFont typeface="Nunito Sans"/>
              <a:buChar char="●"/>
            </a:pPr>
            <a:r>
              <a:rPr lang="en" sz="1900">
                <a:solidFill>
                  <a:schemeClr val="lt1"/>
                </a:solidFill>
                <a:latin typeface="Nunito Sans"/>
                <a:ea typeface="Nunito Sans"/>
                <a:cs typeface="Nunito Sans"/>
                <a:sym typeface="Nunito Sans"/>
              </a:rPr>
              <a:t>“Record” a live lesson and interact with the feedback given by the app</a:t>
            </a:r>
            <a:endParaRPr sz="1900">
              <a:solidFill>
                <a:schemeClr val="lt1"/>
              </a:solidFill>
              <a:latin typeface="Nunito Sans"/>
              <a:ea typeface="Nunito Sans"/>
              <a:cs typeface="Nunito Sans"/>
              <a:sym typeface="Nunito Sans"/>
            </a:endParaRPr>
          </a:p>
          <a:p>
            <a:pPr indent="-349250" lvl="0" marL="457200" rtl="0" algn="l">
              <a:lnSpc>
                <a:spcPct val="115000"/>
              </a:lnSpc>
              <a:spcBef>
                <a:spcPts val="0"/>
              </a:spcBef>
              <a:spcAft>
                <a:spcPts val="0"/>
              </a:spcAft>
              <a:buClr>
                <a:schemeClr val="lt1"/>
              </a:buClr>
              <a:buSzPts val="1900"/>
              <a:buFont typeface="Nunito Sans"/>
              <a:buChar char="●"/>
            </a:pPr>
            <a:r>
              <a:rPr lang="en" sz="1900">
                <a:solidFill>
                  <a:schemeClr val="lt1"/>
                </a:solidFill>
                <a:latin typeface="Nunito Sans"/>
                <a:ea typeface="Nunito Sans"/>
                <a:cs typeface="Nunito Sans"/>
                <a:sym typeface="Nunito Sans"/>
              </a:rPr>
              <a:t>Teach on a short pre-created curriculum</a:t>
            </a:r>
            <a:endParaRPr sz="1900">
              <a:solidFill>
                <a:schemeClr val="lt1"/>
              </a:solidFill>
              <a:latin typeface="Nunito Sans"/>
              <a:ea typeface="Nunito Sans"/>
              <a:cs typeface="Nunito Sans"/>
              <a:sym typeface="Nunito Sans"/>
            </a:endParaRPr>
          </a:p>
          <a:p>
            <a:pPr indent="-349250" lvl="0" marL="457200" rtl="0" algn="l">
              <a:lnSpc>
                <a:spcPct val="115000"/>
              </a:lnSpc>
              <a:spcBef>
                <a:spcPts val="0"/>
              </a:spcBef>
              <a:spcAft>
                <a:spcPts val="0"/>
              </a:spcAft>
              <a:buClr>
                <a:schemeClr val="lt1"/>
              </a:buClr>
              <a:buSzPts val="1900"/>
              <a:buFont typeface="Nunito Sans"/>
              <a:buChar char="●"/>
            </a:pPr>
            <a:r>
              <a:rPr lang="en" sz="1900">
                <a:solidFill>
                  <a:schemeClr val="lt1"/>
                </a:solidFill>
                <a:latin typeface="Nunito Sans"/>
                <a:ea typeface="Nunito Sans"/>
                <a:cs typeface="Nunito Sans"/>
                <a:sym typeface="Nunito Sans"/>
              </a:rPr>
              <a:t>Answer student questions</a:t>
            </a:r>
            <a:endParaRPr sz="1900">
              <a:solidFill>
                <a:schemeClr val="lt1"/>
              </a:solidFill>
              <a:latin typeface="Nunito Sans"/>
              <a:ea typeface="Nunito Sans"/>
              <a:cs typeface="Nunito Sans"/>
              <a:sym typeface="Nunito Sans"/>
            </a:endParaRPr>
          </a:p>
          <a:p>
            <a:pPr indent="-349250" lvl="0" marL="457200" rtl="0" algn="l">
              <a:lnSpc>
                <a:spcPct val="115000"/>
              </a:lnSpc>
              <a:spcBef>
                <a:spcPts val="0"/>
              </a:spcBef>
              <a:spcAft>
                <a:spcPts val="0"/>
              </a:spcAft>
              <a:buClr>
                <a:schemeClr val="lt1"/>
              </a:buClr>
              <a:buSzPts val="1900"/>
              <a:buFont typeface="Nunito Sans"/>
              <a:buChar char="●"/>
            </a:pPr>
            <a:r>
              <a:rPr lang="en" sz="1900">
                <a:solidFill>
                  <a:schemeClr val="lt1"/>
                </a:solidFill>
                <a:latin typeface="Nunito Sans"/>
                <a:ea typeface="Nunito Sans"/>
                <a:cs typeface="Nunito Sans"/>
                <a:sym typeface="Nunito Sans"/>
              </a:rPr>
              <a:t>Interact with the feedback that is given to you after teaching the lesson</a:t>
            </a:r>
            <a:endParaRPr sz="1900">
              <a:solidFill>
                <a:schemeClr val="lt1"/>
              </a:solidFill>
              <a:latin typeface="Nunito Sans"/>
              <a:ea typeface="Nunito Sans"/>
              <a:cs typeface="Nunito Sans"/>
              <a:sym typeface="Nunito Sans"/>
            </a:endParaRPr>
          </a:p>
        </p:txBody>
      </p:sp>
      <p:sp>
        <p:nvSpPr>
          <p:cNvPr id="386" name="Google Shape;386;p49"/>
          <p:cNvSpPr txBox="1"/>
          <p:nvPr/>
        </p:nvSpPr>
        <p:spPr>
          <a:xfrm>
            <a:off x="76200" y="1720350"/>
            <a:ext cx="2316300" cy="572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a:solidFill>
                  <a:schemeClr val="lt1"/>
                </a:solidFill>
                <a:latin typeface="Muli"/>
                <a:ea typeface="Muli"/>
                <a:cs typeface="Muli"/>
                <a:sym typeface="Muli"/>
              </a:rPr>
              <a:t>Record a live lesson and view generated feedback</a:t>
            </a:r>
            <a:endParaRPr>
              <a:solidFill>
                <a:schemeClr val="lt1"/>
              </a:solidFill>
              <a:latin typeface="Muli"/>
              <a:ea typeface="Muli"/>
              <a:cs typeface="Muli"/>
              <a:sym typeface="Muli"/>
            </a:endParaRPr>
          </a:p>
        </p:txBody>
      </p:sp>
      <p:sp>
        <p:nvSpPr>
          <p:cNvPr id="387" name="Google Shape;387;p49"/>
          <p:cNvSpPr txBox="1"/>
          <p:nvPr/>
        </p:nvSpPr>
        <p:spPr>
          <a:xfrm>
            <a:off x="77400" y="76200"/>
            <a:ext cx="2162700" cy="297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1600">
                <a:solidFill>
                  <a:schemeClr val="lt1"/>
                </a:solidFill>
                <a:latin typeface="Montserrat"/>
                <a:ea typeface="Montserrat"/>
                <a:cs typeface="Montserrat"/>
                <a:sym typeface="Montserrat"/>
              </a:rPr>
              <a:t>Task 2</a:t>
            </a:r>
            <a:endParaRPr b="1" sz="1600">
              <a:solidFill>
                <a:schemeClr val="lt1"/>
              </a:solidFill>
              <a:latin typeface="Montserrat"/>
              <a:ea typeface="Montserrat"/>
              <a:cs typeface="Montserrat"/>
              <a:sym typeface="Montserrat"/>
            </a:endParaRPr>
          </a:p>
        </p:txBody>
      </p:sp>
      <p:pic>
        <p:nvPicPr>
          <p:cNvPr id="388" name="Google Shape;388;p49"/>
          <p:cNvPicPr preferRelativeResize="0"/>
          <p:nvPr/>
        </p:nvPicPr>
        <p:blipFill>
          <a:blip r:embed="rId3">
            <a:alphaModFix/>
          </a:blip>
          <a:stretch>
            <a:fillRect/>
          </a:stretch>
        </p:blipFill>
        <p:spPr>
          <a:xfrm>
            <a:off x="634675" y="670635"/>
            <a:ext cx="1048125" cy="1048125"/>
          </a:xfrm>
          <a:prstGeom prst="rect">
            <a:avLst/>
          </a:prstGeom>
          <a:noFill/>
          <a:ln>
            <a:noFill/>
          </a:ln>
        </p:spPr>
      </p:pic>
      <p:pic>
        <p:nvPicPr>
          <p:cNvPr id="389" name="Google Shape;389;p49"/>
          <p:cNvPicPr preferRelativeResize="0"/>
          <p:nvPr/>
        </p:nvPicPr>
        <p:blipFill rotWithShape="1">
          <a:blip r:embed="rId4">
            <a:alphaModFix/>
          </a:blip>
          <a:srcRect b="0" l="20773" r="0" t="19916"/>
          <a:stretch/>
        </p:blipFill>
        <p:spPr>
          <a:xfrm>
            <a:off x="120075" y="2877150"/>
            <a:ext cx="4635602" cy="2054734"/>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sp>
        <p:nvSpPr>
          <p:cNvPr id="394" name="Google Shape;394;p50"/>
          <p:cNvSpPr txBox="1"/>
          <p:nvPr>
            <p:ph idx="4294967295" type="ctrTitle"/>
          </p:nvPr>
        </p:nvSpPr>
        <p:spPr>
          <a:xfrm>
            <a:off x="278400" y="137725"/>
            <a:ext cx="8892000" cy="1092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000"/>
              <a:t>3: Feedback Simulator (complex)</a:t>
            </a:r>
            <a:endParaRPr sz="4000"/>
          </a:p>
        </p:txBody>
      </p:sp>
      <p:pic>
        <p:nvPicPr>
          <p:cNvPr id="395" name="Google Shape;395;p50"/>
          <p:cNvPicPr preferRelativeResize="0"/>
          <p:nvPr/>
        </p:nvPicPr>
        <p:blipFill rotWithShape="1">
          <a:blip r:embed="rId3">
            <a:alphaModFix/>
          </a:blip>
          <a:srcRect b="0" l="1403" r="71067" t="0"/>
          <a:stretch/>
        </p:blipFill>
        <p:spPr>
          <a:xfrm>
            <a:off x="2471317" y="1110450"/>
            <a:ext cx="1717225" cy="3675291"/>
          </a:xfrm>
          <a:prstGeom prst="rect">
            <a:avLst/>
          </a:prstGeom>
          <a:noFill/>
          <a:ln>
            <a:noFill/>
          </a:ln>
        </p:spPr>
      </p:pic>
      <p:pic>
        <p:nvPicPr>
          <p:cNvPr id="396" name="Google Shape;396;p50"/>
          <p:cNvPicPr preferRelativeResize="0"/>
          <p:nvPr/>
        </p:nvPicPr>
        <p:blipFill rotWithShape="1">
          <a:blip r:embed="rId3">
            <a:alphaModFix/>
          </a:blip>
          <a:srcRect b="0" l="35664" r="36807" t="0"/>
          <a:stretch/>
        </p:blipFill>
        <p:spPr>
          <a:xfrm>
            <a:off x="4682313" y="1110455"/>
            <a:ext cx="1717225" cy="3675291"/>
          </a:xfrm>
          <a:prstGeom prst="rect">
            <a:avLst/>
          </a:prstGeom>
          <a:noFill/>
          <a:ln>
            <a:noFill/>
          </a:ln>
        </p:spPr>
      </p:pic>
      <p:pic>
        <p:nvPicPr>
          <p:cNvPr id="397" name="Google Shape;397;p50"/>
          <p:cNvPicPr preferRelativeResize="0"/>
          <p:nvPr/>
        </p:nvPicPr>
        <p:blipFill rotWithShape="1">
          <a:blip r:embed="rId3">
            <a:alphaModFix/>
          </a:blip>
          <a:srcRect b="0" l="71779" r="0" t="0"/>
          <a:stretch/>
        </p:blipFill>
        <p:spPr>
          <a:xfrm>
            <a:off x="6893325" y="1119405"/>
            <a:ext cx="1760441" cy="3675300"/>
          </a:xfrm>
          <a:prstGeom prst="rect">
            <a:avLst/>
          </a:prstGeom>
          <a:noFill/>
          <a:ln>
            <a:noFill/>
          </a:ln>
        </p:spPr>
      </p:pic>
      <p:pic>
        <p:nvPicPr>
          <p:cNvPr id="398" name="Google Shape;398;p50"/>
          <p:cNvPicPr preferRelativeResize="0"/>
          <p:nvPr/>
        </p:nvPicPr>
        <p:blipFill rotWithShape="1">
          <a:blip r:embed="rId4">
            <a:alphaModFix/>
          </a:blip>
          <a:srcRect b="0" l="1174" r="76102" t="0"/>
          <a:stretch/>
        </p:blipFill>
        <p:spPr>
          <a:xfrm>
            <a:off x="351600" y="1119400"/>
            <a:ext cx="1717225" cy="3657405"/>
          </a:xfrm>
          <a:prstGeom prst="rect">
            <a:avLst/>
          </a:prstGeom>
          <a:noFill/>
          <a:ln>
            <a:noFill/>
          </a:ln>
        </p:spPr>
      </p:pic>
      <p:sp>
        <p:nvSpPr>
          <p:cNvPr id="399" name="Google Shape;399;p50"/>
          <p:cNvSpPr txBox="1"/>
          <p:nvPr/>
        </p:nvSpPr>
        <p:spPr>
          <a:xfrm>
            <a:off x="867100" y="2699375"/>
            <a:ext cx="756300" cy="354000"/>
          </a:xfrm>
          <a:prstGeom prst="rect">
            <a:avLst/>
          </a:prstGeom>
          <a:solidFill>
            <a:schemeClr val="lt1"/>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latin typeface="Muli"/>
                <a:ea typeface="Muli"/>
                <a:cs typeface="Muli"/>
                <a:sym typeface="Muli"/>
              </a:rPr>
              <a:t>JOE</a:t>
            </a:r>
            <a:endParaRPr sz="1100">
              <a:latin typeface="Muli"/>
              <a:ea typeface="Muli"/>
              <a:cs typeface="Muli"/>
              <a:sym typeface="Muli"/>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p51"/>
          <p:cNvSpPr txBox="1"/>
          <p:nvPr/>
        </p:nvSpPr>
        <p:spPr>
          <a:xfrm>
            <a:off x="4145250" y="596450"/>
            <a:ext cx="4755000" cy="3324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300">
                <a:solidFill>
                  <a:schemeClr val="lt1"/>
                </a:solidFill>
                <a:latin typeface="Muli"/>
                <a:ea typeface="Muli"/>
                <a:cs typeface="Muli"/>
                <a:sym typeface="Muli"/>
              </a:rPr>
              <a:t>Procedure:</a:t>
            </a:r>
            <a:endParaRPr b="1" sz="2300">
              <a:solidFill>
                <a:schemeClr val="lt1"/>
              </a:solidFill>
              <a:latin typeface="Muli"/>
              <a:ea typeface="Muli"/>
              <a:cs typeface="Muli"/>
              <a:sym typeface="Muli"/>
            </a:endParaRPr>
          </a:p>
          <a:p>
            <a:pPr indent="0" lvl="0" marL="0" rtl="0" algn="l">
              <a:spcBef>
                <a:spcPts val="0"/>
              </a:spcBef>
              <a:spcAft>
                <a:spcPts val="0"/>
              </a:spcAft>
              <a:buNone/>
            </a:pPr>
            <a:r>
              <a:t/>
            </a:r>
            <a:endParaRPr b="1" sz="2300">
              <a:solidFill>
                <a:schemeClr val="lt1"/>
              </a:solidFill>
              <a:latin typeface="Muli"/>
              <a:ea typeface="Muli"/>
              <a:cs typeface="Muli"/>
              <a:sym typeface="Muli"/>
            </a:endParaRPr>
          </a:p>
          <a:p>
            <a:pPr indent="-355600" lvl="0" marL="457200" rtl="0" algn="l">
              <a:lnSpc>
                <a:spcPct val="115000"/>
              </a:lnSpc>
              <a:spcBef>
                <a:spcPts val="0"/>
              </a:spcBef>
              <a:spcAft>
                <a:spcPts val="0"/>
              </a:spcAft>
              <a:buClr>
                <a:schemeClr val="lt1"/>
              </a:buClr>
              <a:buSzPts val="2000"/>
              <a:buFont typeface="Nunito Sans"/>
              <a:buChar char="●"/>
            </a:pPr>
            <a:r>
              <a:rPr lang="en" sz="2000">
                <a:solidFill>
                  <a:schemeClr val="lt1"/>
                </a:solidFill>
                <a:latin typeface="Nunito Sans"/>
                <a:ea typeface="Nunito Sans"/>
                <a:cs typeface="Nunito Sans"/>
                <a:sym typeface="Nunito Sans"/>
              </a:rPr>
              <a:t>Engage in simulation with AI</a:t>
            </a:r>
            <a:endParaRPr sz="2000">
              <a:solidFill>
                <a:schemeClr val="lt1"/>
              </a:solidFill>
              <a:latin typeface="Nunito Sans"/>
              <a:ea typeface="Nunito Sans"/>
              <a:cs typeface="Nunito Sans"/>
              <a:sym typeface="Nunito Sans"/>
            </a:endParaRPr>
          </a:p>
          <a:p>
            <a:pPr indent="-355600" lvl="0" marL="457200" rtl="0" algn="l">
              <a:lnSpc>
                <a:spcPct val="115000"/>
              </a:lnSpc>
              <a:spcBef>
                <a:spcPts val="0"/>
              </a:spcBef>
              <a:spcAft>
                <a:spcPts val="0"/>
              </a:spcAft>
              <a:buClr>
                <a:schemeClr val="lt1"/>
              </a:buClr>
              <a:buSzPts val="2000"/>
              <a:buFont typeface="Nunito Sans"/>
              <a:buChar char="●"/>
            </a:pPr>
            <a:r>
              <a:rPr lang="en" sz="2000">
                <a:solidFill>
                  <a:schemeClr val="lt1"/>
                </a:solidFill>
                <a:latin typeface="Nunito Sans"/>
                <a:ea typeface="Nunito Sans"/>
                <a:cs typeface="Nunito Sans"/>
                <a:sym typeface="Nunito Sans"/>
              </a:rPr>
              <a:t>Analyze practice student responses to questions</a:t>
            </a:r>
            <a:endParaRPr sz="2000">
              <a:solidFill>
                <a:schemeClr val="lt1"/>
              </a:solidFill>
              <a:latin typeface="Nunito Sans"/>
              <a:ea typeface="Nunito Sans"/>
              <a:cs typeface="Nunito Sans"/>
              <a:sym typeface="Nunito Sans"/>
            </a:endParaRPr>
          </a:p>
          <a:p>
            <a:pPr indent="-355600" lvl="0" marL="457200" rtl="0" algn="l">
              <a:lnSpc>
                <a:spcPct val="115000"/>
              </a:lnSpc>
              <a:spcBef>
                <a:spcPts val="0"/>
              </a:spcBef>
              <a:spcAft>
                <a:spcPts val="0"/>
              </a:spcAft>
              <a:buClr>
                <a:schemeClr val="lt1"/>
              </a:buClr>
              <a:buSzPts val="2000"/>
              <a:buFont typeface="Nunito Sans"/>
              <a:buChar char="●"/>
            </a:pPr>
            <a:r>
              <a:rPr lang="en" sz="2000">
                <a:solidFill>
                  <a:schemeClr val="lt1"/>
                </a:solidFill>
                <a:latin typeface="Nunito Sans"/>
                <a:ea typeface="Nunito Sans"/>
                <a:cs typeface="Nunito Sans"/>
                <a:sym typeface="Nunito Sans"/>
              </a:rPr>
              <a:t>Give student feedback on their answers</a:t>
            </a:r>
            <a:endParaRPr sz="2000">
              <a:solidFill>
                <a:schemeClr val="lt1"/>
              </a:solidFill>
              <a:latin typeface="Nunito Sans"/>
              <a:ea typeface="Nunito Sans"/>
              <a:cs typeface="Nunito Sans"/>
              <a:sym typeface="Nunito Sans"/>
            </a:endParaRPr>
          </a:p>
          <a:p>
            <a:pPr indent="-355600" lvl="0" marL="457200" rtl="0" algn="l">
              <a:lnSpc>
                <a:spcPct val="115000"/>
              </a:lnSpc>
              <a:spcBef>
                <a:spcPts val="0"/>
              </a:spcBef>
              <a:spcAft>
                <a:spcPts val="0"/>
              </a:spcAft>
              <a:buClr>
                <a:schemeClr val="lt1"/>
              </a:buClr>
              <a:buSzPts val="2000"/>
              <a:buFont typeface="Nunito Sans"/>
              <a:buChar char="●"/>
            </a:pPr>
            <a:r>
              <a:rPr lang="en" sz="2000">
                <a:solidFill>
                  <a:schemeClr val="lt1"/>
                </a:solidFill>
                <a:latin typeface="Nunito Sans"/>
                <a:ea typeface="Nunito Sans"/>
                <a:cs typeface="Nunito Sans"/>
                <a:sym typeface="Nunito Sans"/>
              </a:rPr>
              <a:t>Interact with feedback given on the feedback for the student.</a:t>
            </a:r>
            <a:endParaRPr sz="2000">
              <a:solidFill>
                <a:schemeClr val="lt1"/>
              </a:solidFill>
              <a:latin typeface="Nunito Sans"/>
              <a:ea typeface="Nunito Sans"/>
              <a:cs typeface="Nunito Sans"/>
              <a:sym typeface="Nunito Sans"/>
            </a:endParaRPr>
          </a:p>
        </p:txBody>
      </p:sp>
      <p:sp>
        <p:nvSpPr>
          <p:cNvPr id="405" name="Google Shape;405;p51"/>
          <p:cNvSpPr txBox="1"/>
          <p:nvPr/>
        </p:nvSpPr>
        <p:spPr>
          <a:xfrm>
            <a:off x="76200" y="1796550"/>
            <a:ext cx="2162700" cy="572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a:solidFill>
                  <a:schemeClr val="lt1"/>
                </a:solidFill>
                <a:latin typeface="Muli"/>
                <a:ea typeface="Muli"/>
                <a:cs typeface="Muli"/>
                <a:sym typeface="Muli"/>
              </a:rPr>
              <a:t>Participate in teaching and feedback simulation</a:t>
            </a:r>
            <a:endParaRPr>
              <a:solidFill>
                <a:schemeClr val="lt1"/>
              </a:solidFill>
              <a:latin typeface="Muli"/>
              <a:ea typeface="Muli"/>
              <a:cs typeface="Muli"/>
              <a:sym typeface="Muli"/>
            </a:endParaRPr>
          </a:p>
        </p:txBody>
      </p:sp>
      <p:sp>
        <p:nvSpPr>
          <p:cNvPr id="406" name="Google Shape;406;p51"/>
          <p:cNvSpPr txBox="1"/>
          <p:nvPr/>
        </p:nvSpPr>
        <p:spPr>
          <a:xfrm>
            <a:off x="0" y="76200"/>
            <a:ext cx="2162700" cy="297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1600">
                <a:solidFill>
                  <a:schemeClr val="lt1"/>
                </a:solidFill>
                <a:latin typeface="Montserrat"/>
                <a:ea typeface="Montserrat"/>
                <a:cs typeface="Montserrat"/>
                <a:sym typeface="Montserrat"/>
              </a:rPr>
              <a:t>Task 3</a:t>
            </a:r>
            <a:endParaRPr b="1" sz="1600">
              <a:solidFill>
                <a:schemeClr val="lt1"/>
              </a:solidFill>
              <a:latin typeface="Montserrat"/>
              <a:ea typeface="Montserrat"/>
              <a:cs typeface="Montserrat"/>
              <a:sym typeface="Montserrat"/>
            </a:endParaRPr>
          </a:p>
        </p:txBody>
      </p:sp>
      <p:pic>
        <p:nvPicPr>
          <p:cNvPr id="407" name="Google Shape;407;p51"/>
          <p:cNvPicPr preferRelativeResize="0"/>
          <p:nvPr/>
        </p:nvPicPr>
        <p:blipFill>
          <a:blip r:embed="rId3">
            <a:alphaModFix/>
          </a:blip>
          <a:stretch>
            <a:fillRect/>
          </a:stretch>
        </p:blipFill>
        <p:spPr>
          <a:xfrm>
            <a:off x="516400" y="596450"/>
            <a:ext cx="1129850" cy="1129850"/>
          </a:xfrm>
          <a:prstGeom prst="rect">
            <a:avLst/>
          </a:prstGeom>
          <a:noFill/>
          <a:ln>
            <a:noFill/>
          </a:ln>
        </p:spPr>
      </p:pic>
      <p:pic>
        <p:nvPicPr>
          <p:cNvPr id="408" name="Google Shape;408;p51"/>
          <p:cNvPicPr preferRelativeResize="0"/>
          <p:nvPr/>
        </p:nvPicPr>
        <p:blipFill rotWithShape="1">
          <a:blip r:embed="rId4">
            <a:alphaModFix/>
          </a:blip>
          <a:srcRect b="27849" l="0" r="0" t="0"/>
          <a:stretch/>
        </p:blipFill>
        <p:spPr>
          <a:xfrm>
            <a:off x="231575" y="2650550"/>
            <a:ext cx="3613475" cy="2353751"/>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52"/>
          <p:cNvSpPr txBox="1"/>
          <p:nvPr>
            <p:ph type="title"/>
          </p:nvPr>
        </p:nvSpPr>
        <p:spPr>
          <a:xfrm>
            <a:off x="358125" y="489675"/>
            <a:ext cx="7800000" cy="362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600"/>
              <a:t>Results + Key Insights</a:t>
            </a:r>
            <a:endParaRPr sz="2600"/>
          </a:p>
          <a:p>
            <a:pPr indent="0" lvl="0" marL="0" rtl="0" algn="l">
              <a:spcBef>
                <a:spcPts val="0"/>
              </a:spcBef>
              <a:spcAft>
                <a:spcPts val="0"/>
              </a:spcAft>
              <a:buNone/>
            </a:pPr>
            <a:r>
              <a:t/>
            </a:r>
            <a:endParaRPr sz="2000"/>
          </a:p>
          <a:p>
            <a:pPr indent="-355600" lvl="0" marL="457200" rtl="0" algn="l">
              <a:lnSpc>
                <a:spcPct val="150000"/>
              </a:lnSpc>
              <a:spcBef>
                <a:spcPts val="0"/>
              </a:spcBef>
              <a:spcAft>
                <a:spcPts val="0"/>
              </a:spcAft>
              <a:buSzPts val="2000"/>
              <a:buAutoNum type="arabicPeriod"/>
            </a:pPr>
            <a:r>
              <a:rPr b="0" lang="en" sz="2000"/>
              <a:t>Time is a key resource: no time for the simulation</a:t>
            </a:r>
            <a:endParaRPr b="0" sz="2000"/>
          </a:p>
          <a:p>
            <a:pPr indent="-355600" lvl="0" marL="457200" rtl="0" algn="l">
              <a:lnSpc>
                <a:spcPct val="150000"/>
              </a:lnSpc>
              <a:spcBef>
                <a:spcPts val="0"/>
              </a:spcBef>
              <a:spcAft>
                <a:spcPts val="0"/>
              </a:spcAft>
              <a:buSzPts val="2000"/>
              <a:buAutoNum type="arabicPeriod"/>
            </a:pPr>
            <a:r>
              <a:rPr b="0" lang="en" sz="2000"/>
              <a:t>Privacy concerns: ability to edit </a:t>
            </a:r>
            <a:r>
              <a:rPr b="0" lang="en" sz="2000"/>
              <a:t>input</a:t>
            </a:r>
            <a:r>
              <a:rPr b="0" lang="en" sz="2000"/>
              <a:t> before sending</a:t>
            </a:r>
            <a:endParaRPr b="0" sz="2000"/>
          </a:p>
          <a:p>
            <a:pPr indent="-355600" lvl="0" marL="457200" rtl="0" algn="l">
              <a:lnSpc>
                <a:spcPct val="150000"/>
              </a:lnSpc>
              <a:spcBef>
                <a:spcPts val="0"/>
              </a:spcBef>
              <a:spcAft>
                <a:spcPts val="0"/>
              </a:spcAft>
              <a:buSzPts val="2000"/>
              <a:buAutoNum type="arabicPeriod"/>
            </a:pPr>
            <a:r>
              <a:rPr b="0" lang="en" sz="2000"/>
              <a:t>AI is non-threatening: no pressure of judgment</a:t>
            </a:r>
            <a:endParaRPr b="0" sz="2000"/>
          </a:p>
          <a:p>
            <a:pPr indent="-355600" lvl="0" marL="457200" rtl="0" algn="l">
              <a:lnSpc>
                <a:spcPct val="150000"/>
              </a:lnSpc>
              <a:spcBef>
                <a:spcPts val="0"/>
              </a:spcBef>
              <a:spcAft>
                <a:spcPts val="0"/>
              </a:spcAft>
              <a:buSzPts val="2000"/>
              <a:buAutoNum type="arabicPeriod"/>
            </a:pPr>
            <a:r>
              <a:rPr b="0" lang="en" sz="2000"/>
              <a:t>Student feedback matters: include them in the process</a:t>
            </a:r>
            <a:endParaRPr b="0" sz="2000"/>
          </a:p>
          <a:p>
            <a:pPr indent="-355600" lvl="0" marL="457200" rtl="0" algn="l">
              <a:lnSpc>
                <a:spcPct val="150000"/>
              </a:lnSpc>
              <a:spcBef>
                <a:spcPts val="0"/>
              </a:spcBef>
              <a:spcAft>
                <a:spcPts val="0"/>
              </a:spcAft>
              <a:buSzPts val="2000"/>
              <a:buAutoNum type="arabicPeriod"/>
            </a:pPr>
            <a:r>
              <a:rPr b="0" lang="en" sz="2000"/>
              <a:t>Proxy for expensive Teacher Ed programs</a:t>
            </a:r>
            <a:endParaRPr b="0" sz="2000"/>
          </a:p>
          <a:p>
            <a:pPr indent="0" lvl="0" marL="0" rtl="0" algn="l">
              <a:spcBef>
                <a:spcPts val="0"/>
              </a:spcBef>
              <a:spcAft>
                <a:spcPts val="0"/>
              </a:spcAft>
              <a:buNone/>
            </a:pPr>
            <a:r>
              <a:t/>
            </a:r>
            <a:endParaRPr b="0" sz="2000"/>
          </a:p>
        </p:txBody>
      </p:sp>
      <p:sp>
        <p:nvSpPr>
          <p:cNvPr id="414" name="Google Shape;414;p52"/>
          <p:cNvSpPr txBox="1"/>
          <p:nvPr/>
        </p:nvSpPr>
        <p:spPr>
          <a:xfrm>
            <a:off x="6590575" y="3416700"/>
            <a:ext cx="2451900" cy="157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FFFFFF"/>
                </a:solidFill>
                <a:latin typeface="Montserrat"/>
                <a:ea typeface="Montserrat"/>
                <a:cs typeface="Montserrat"/>
                <a:sym typeface="Montserrat"/>
              </a:rPr>
              <a:t>“(as a homeschooling parent) Your life is very integrated. It’s go go go. You don’t often take time to sit, pause, and look back at what you did. This encourages and forces looking back.” – P1</a:t>
            </a:r>
            <a:endParaRPr sz="1200">
              <a:solidFill>
                <a:srgbClr val="FFFFFF"/>
              </a:solidFill>
              <a:latin typeface="Montserrat"/>
              <a:ea typeface="Montserrat"/>
              <a:cs typeface="Montserrat"/>
              <a:sym typeface="Montserrat"/>
            </a:endParaRPr>
          </a:p>
          <a:p>
            <a:pPr indent="0" lvl="0" marL="0" rtl="0" algn="l">
              <a:spcBef>
                <a:spcPts val="0"/>
              </a:spcBef>
              <a:spcAft>
                <a:spcPts val="0"/>
              </a:spcAft>
              <a:buNone/>
            </a:pPr>
            <a:r>
              <a:t/>
            </a:r>
            <a:endParaRPr sz="1000">
              <a:solidFill>
                <a:srgbClr val="FFFFFF"/>
              </a:solidFill>
              <a:latin typeface="Montserrat"/>
              <a:ea typeface="Montserrat"/>
              <a:cs typeface="Montserrat"/>
              <a:sym typeface="Montserrat"/>
            </a:endParaRPr>
          </a:p>
          <a:p>
            <a:pPr indent="0" lvl="0" marL="0" rtl="0" algn="l">
              <a:spcBef>
                <a:spcPts val="0"/>
              </a:spcBef>
              <a:spcAft>
                <a:spcPts val="0"/>
              </a:spcAft>
              <a:buNone/>
            </a:pPr>
            <a:r>
              <a:t/>
            </a:r>
            <a:endParaRPr sz="1000">
              <a:solidFill>
                <a:srgbClr val="FFFFFF"/>
              </a:solidFill>
              <a:latin typeface="Montserrat"/>
              <a:ea typeface="Montserrat"/>
              <a:cs typeface="Montserrat"/>
              <a:sym typeface="Montserrat"/>
            </a:endParaRPr>
          </a:p>
          <a:p>
            <a:pPr indent="0" lvl="0" marL="0" rtl="0" algn="l">
              <a:spcBef>
                <a:spcPts val="0"/>
              </a:spcBef>
              <a:spcAft>
                <a:spcPts val="0"/>
              </a:spcAft>
              <a:buNone/>
            </a:pPr>
            <a:r>
              <a:t/>
            </a:r>
            <a:endParaRPr sz="1000">
              <a:solidFill>
                <a:srgbClr val="FFFFFF"/>
              </a:solidFill>
              <a:latin typeface="Montserrat"/>
              <a:ea typeface="Montserrat"/>
              <a:cs typeface="Montserrat"/>
              <a:sym typeface="Montserrat"/>
            </a:endParaRPr>
          </a:p>
          <a:p>
            <a:pPr indent="0" lvl="0" marL="0" rtl="0" algn="l">
              <a:spcBef>
                <a:spcPts val="0"/>
              </a:spcBef>
              <a:spcAft>
                <a:spcPts val="0"/>
              </a:spcAft>
              <a:buNone/>
            </a:pPr>
            <a:r>
              <a:t/>
            </a:r>
            <a:endParaRPr sz="1000">
              <a:solidFill>
                <a:srgbClr val="FFFFFF"/>
              </a:solidFill>
              <a:latin typeface="Montserrat"/>
              <a:ea typeface="Montserrat"/>
              <a:cs typeface="Montserrat"/>
              <a:sym typeface="Montserrat"/>
            </a:endParaRPr>
          </a:p>
        </p:txBody>
      </p:sp>
      <p:pic>
        <p:nvPicPr>
          <p:cNvPr id="415" name="Google Shape;415;p52"/>
          <p:cNvPicPr preferRelativeResize="0"/>
          <p:nvPr/>
        </p:nvPicPr>
        <p:blipFill>
          <a:blip r:embed="rId3">
            <a:alphaModFix/>
          </a:blip>
          <a:stretch>
            <a:fillRect/>
          </a:stretch>
        </p:blipFill>
        <p:spPr>
          <a:xfrm>
            <a:off x="8316325" y="4601911"/>
            <a:ext cx="406475" cy="3892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p53"/>
          <p:cNvSpPr txBox="1"/>
          <p:nvPr>
            <p:ph type="title"/>
          </p:nvPr>
        </p:nvSpPr>
        <p:spPr>
          <a:xfrm>
            <a:off x="358125" y="489675"/>
            <a:ext cx="7839900" cy="362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600"/>
              <a:t>Next Steps</a:t>
            </a:r>
            <a:endParaRPr sz="2600"/>
          </a:p>
          <a:p>
            <a:pPr indent="0" lvl="0" marL="0" rtl="0" algn="l">
              <a:spcBef>
                <a:spcPts val="0"/>
              </a:spcBef>
              <a:spcAft>
                <a:spcPts val="0"/>
              </a:spcAft>
              <a:buNone/>
            </a:pPr>
            <a:r>
              <a:t/>
            </a:r>
            <a:endParaRPr sz="2000"/>
          </a:p>
          <a:p>
            <a:pPr indent="-355600" lvl="0" marL="457200" rtl="0" algn="l">
              <a:spcBef>
                <a:spcPts val="0"/>
              </a:spcBef>
              <a:spcAft>
                <a:spcPts val="0"/>
              </a:spcAft>
              <a:buSzPts val="2000"/>
              <a:buAutoNum type="arabicPeriod"/>
            </a:pPr>
            <a:r>
              <a:rPr b="0" lang="en" sz="2000"/>
              <a:t>Go deeper with the live-lesson feedback agent</a:t>
            </a:r>
            <a:br>
              <a:rPr b="0" lang="en" sz="2000"/>
            </a:br>
            <a:endParaRPr b="0" sz="2000"/>
          </a:p>
          <a:p>
            <a:pPr indent="-355600" lvl="0" marL="457200" rtl="0" algn="l">
              <a:spcBef>
                <a:spcPts val="0"/>
              </a:spcBef>
              <a:spcAft>
                <a:spcPts val="0"/>
              </a:spcAft>
              <a:buSzPts val="2000"/>
              <a:buAutoNum type="arabicPeriod"/>
            </a:pPr>
            <a:r>
              <a:rPr b="0" lang="en" sz="2000"/>
              <a:t>Consider eliminating feedback simulation</a:t>
            </a:r>
            <a:endParaRPr b="0" sz="2000"/>
          </a:p>
          <a:p>
            <a:pPr indent="0" lvl="0" marL="0" rtl="0" algn="l">
              <a:spcBef>
                <a:spcPts val="0"/>
              </a:spcBef>
              <a:spcAft>
                <a:spcPts val="0"/>
              </a:spcAft>
              <a:buNone/>
            </a:pPr>
            <a:r>
              <a:t/>
            </a:r>
            <a:endParaRPr b="0" sz="2000"/>
          </a:p>
          <a:p>
            <a:pPr indent="-355600" lvl="0" marL="457200" rtl="0" algn="l">
              <a:spcBef>
                <a:spcPts val="0"/>
              </a:spcBef>
              <a:spcAft>
                <a:spcPts val="0"/>
              </a:spcAft>
              <a:buSzPts val="2000"/>
              <a:buAutoNum type="arabicPeriod"/>
            </a:pPr>
            <a:r>
              <a:rPr b="0" lang="en" sz="2000"/>
              <a:t>Include child feedback about lesson</a:t>
            </a:r>
            <a:endParaRPr b="0" sz="2000"/>
          </a:p>
          <a:p>
            <a:pPr indent="0" lvl="0" marL="457200" rtl="0" algn="l">
              <a:spcBef>
                <a:spcPts val="0"/>
              </a:spcBef>
              <a:spcAft>
                <a:spcPts val="0"/>
              </a:spcAft>
              <a:buNone/>
            </a:pPr>
            <a:r>
              <a:t/>
            </a:r>
            <a:endParaRPr b="0" sz="2000"/>
          </a:p>
          <a:p>
            <a:pPr indent="-355600" lvl="0" marL="457200" rtl="0" algn="l">
              <a:spcBef>
                <a:spcPts val="0"/>
              </a:spcBef>
              <a:spcAft>
                <a:spcPts val="0"/>
              </a:spcAft>
              <a:buSzPts val="2000"/>
              <a:buAutoNum type="arabicPeriod"/>
            </a:pPr>
            <a:r>
              <a:rPr b="0" lang="en" sz="2000"/>
              <a:t>Ensure UI is self explanatory</a:t>
            </a:r>
            <a:br>
              <a:rPr b="0" lang="en" sz="2000"/>
            </a:br>
            <a:endParaRPr b="0" sz="2000"/>
          </a:p>
          <a:p>
            <a:pPr indent="0" lvl="0" marL="0" rtl="0" algn="l">
              <a:spcBef>
                <a:spcPts val="0"/>
              </a:spcBef>
              <a:spcAft>
                <a:spcPts val="0"/>
              </a:spcAft>
              <a:buNone/>
            </a:pPr>
            <a:r>
              <a:t/>
            </a:r>
            <a:endParaRPr b="0" sz="2000"/>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p54"/>
          <p:cNvSpPr txBox="1"/>
          <p:nvPr>
            <p:ph type="title"/>
          </p:nvPr>
        </p:nvSpPr>
        <p:spPr>
          <a:xfrm>
            <a:off x="25" y="1712225"/>
            <a:ext cx="9144000" cy="1644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Thank you!</a:t>
            </a:r>
            <a:endParaRPr/>
          </a:p>
          <a:p>
            <a:pPr indent="0" lvl="0" marL="0" rtl="0" algn="ctr">
              <a:spcBef>
                <a:spcPts val="0"/>
              </a:spcBef>
              <a:spcAft>
                <a:spcPts val="0"/>
              </a:spcAft>
              <a:buNone/>
            </a:pPr>
            <a:r>
              <a:rPr lang="en" sz="3100"/>
              <a:t>Questions? Feedback?</a:t>
            </a:r>
            <a:endParaRPr sz="31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28"/>
          <p:cNvSpPr txBox="1"/>
          <p:nvPr>
            <p:ph type="title"/>
          </p:nvPr>
        </p:nvSpPr>
        <p:spPr>
          <a:xfrm>
            <a:off x="2139925" y="1712225"/>
            <a:ext cx="4864200" cy="1644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Problem Space </a:t>
            </a:r>
            <a:endParaRPr/>
          </a:p>
          <a:p>
            <a:pPr indent="0" lvl="0" marL="0" rtl="0" algn="ctr">
              <a:spcBef>
                <a:spcPts val="0"/>
              </a:spcBef>
              <a:spcAft>
                <a:spcPts val="0"/>
              </a:spcAft>
              <a:buNone/>
            </a:pPr>
            <a:r>
              <a:rPr lang="en"/>
              <a:t>&amp;</a:t>
            </a:r>
            <a:endParaRPr/>
          </a:p>
          <a:p>
            <a:pPr indent="0" lvl="0" marL="0" rtl="0" algn="ctr">
              <a:spcBef>
                <a:spcPts val="0"/>
              </a:spcBef>
              <a:spcAft>
                <a:spcPts val="0"/>
              </a:spcAft>
              <a:buNone/>
            </a:pPr>
            <a:r>
              <a:rPr lang="en"/>
              <a:t>Solution</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p55"/>
          <p:cNvSpPr txBox="1"/>
          <p:nvPr>
            <p:ph type="title"/>
          </p:nvPr>
        </p:nvSpPr>
        <p:spPr>
          <a:xfrm>
            <a:off x="2139925" y="1712225"/>
            <a:ext cx="4864200" cy="1644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Appendix</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sp>
        <p:nvSpPr>
          <p:cNvPr id="435" name="Google Shape;435;p56"/>
          <p:cNvSpPr txBox="1"/>
          <p:nvPr>
            <p:ph type="title"/>
          </p:nvPr>
        </p:nvSpPr>
        <p:spPr>
          <a:xfrm>
            <a:off x="2139925" y="1712225"/>
            <a:ext cx="4864200" cy="1644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Concept Sketches</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sp>
        <p:nvSpPr>
          <p:cNvPr id="440" name="Google Shape;440;p57"/>
          <p:cNvSpPr txBox="1"/>
          <p:nvPr>
            <p:ph type="title"/>
          </p:nvPr>
        </p:nvSpPr>
        <p:spPr>
          <a:xfrm>
            <a:off x="341325" y="145075"/>
            <a:ext cx="7701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Concept Sketches - Virtual Reality</a:t>
            </a:r>
            <a:endParaRPr sz="2000"/>
          </a:p>
        </p:txBody>
      </p:sp>
      <p:pic>
        <p:nvPicPr>
          <p:cNvPr id="441" name="Google Shape;441;p57"/>
          <p:cNvPicPr preferRelativeResize="0"/>
          <p:nvPr/>
        </p:nvPicPr>
        <p:blipFill>
          <a:blip r:embed="rId3">
            <a:alphaModFix/>
          </a:blip>
          <a:stretch>
            <a:fillRect/>
          </a:stretch>
        </p:blipFill>
        <p:spPr>
          <a:xfrm>
            <a:off x="442175" y="852425"/>
            <a:ext cx="2849601" cy="3551677"/>
          </a:xfrm>
          <a:prstGeom prst="rect">
            <a:avLst/>
          </a:prstGeom>
          <a:noFill/>
          <a:ln>
            <a:noFill/>
          </a:ln>
        </p:spPr>
      </p:pic>
      <p:pic>
        <p:nvPicPr>
          <p:cNvPr id="442" name="Google Shape;442;p57"/>
          <p:cNvPicPr preferRelativeResize="0"/>
          <p:nvPr/>
        </p:nvPicPr>
        <p:blipFill>
          <a:blip r:embed="rId4">
            <a:alphaModFix/>
          </a:blip>
          <a:stretch>
            <a:fillRect/>
          </a:stretch>
        </p:blipFill>
        <p:spPr>
          <a:xfrm>
            <a:off x="3850325" y="798175"/>
            <a:ext cx="4699034" cy="3660176"/>
          </a:xfrm>
          <a:prstGeom prst="rect">
            <a:avLst/>
          </a:prstGeom>
          <a:noFill/>
          <a:ln>
            <a:noFill/>
          </a:ln>
        </p:spPr>
      </p:pic>
      <p:sp>
        <p:nvSpPr>
          <p:cNvPr id="443" name="Google Shape;443;p57"/>
          <p:cNvSpPr txBox="1"/>
          <p:nvPr/>
        </p:nvSpPr>
        <p:spPr>
          <a:xfrm>
            <a:off x="442190" y="4581550"/>
            <a:ext cx="7323300" cy="4464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None/>
            </a:pPr>
            <a:r>
              <a:rPr lang="en" sz="1700">
                <a:solidFill>
                  <a:schemeClr val="lt1"/>
                </a:solidFill>
                <a:latin typeface="Montserrat"/>
                <a:ea typeface="Montserrat"/>
                <a:cs typeface="Montserrat"/>
                <a:sym typeface="Montserrat"/>
              </a:rPr>
              <a:t>1 and 2:</a:t>
            </a:r>
            <a:r>
              <a:rPr lang="en" sz="1700">
                <a:solidFill>
                  <a:schemeClr val="lt1"/>
                </a:solidFill>
                <a:latin typeface="Montserrat"/>
                <a:ea typeface="Montserrat"/>
                <a:cs typeface="Montserrat"/>
                <a:sym typeface="Montserrat"/>
              </a:rPr>
              <a:t> Virtual Reality (VR) for teaching and feedback simulation </a:t>
            </a:r>
            <a:endParaRPr sz="1700">
              <a:solidFill>
                <a:schemeClr val="lt1"/>
              </a:solidFill>
              <a:latin typeface="Montserrat"/>
              <a:ea typeface="Montserrat"/>
              <a:cs typeface="Montserrat"/>
              <a:sym typeface="Montserrat"/>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sp>
        <p:nvSpPr>
          <p:cNvPr id="448" name="Google Shape;448;p58"/>
          <p:cNvSpPr txBox="1"/>
          <p:nvPr>
            <p:ph type="title"/>
          </p:nvPr>
        </p:nvSpPr>
        <p:spPr>
          <a:xfrm>
            <a:off x="341325" y="145075"/>
            <a:ext cx="7701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Concept Sketches - Virtual Reality / Augmented Reality</a:t>
            </a:r>
            <a:endParaRPr sz="2000"/>
          </a:p>
        </p:txBody>
      </p:sp>
      <p:pic>
        <p:nvPicPr>
          <p:cNvPr id="449" name="Google Shape;449;p58"/>
          <p:cNvPicPr preferRelativeResize="0"/>
          <p:nvPr/>
        </p:nvPicPr>
        <p:blipFill rotWithShape="1">
          <a:blip r:embed="rId3">
            <a:alphaModFix/>
          </a:blip>
          <a:srcRect b="2676" l="0" r="0" t="0"/>
          <a:stretch/>
        </p:blipFill>
        <p:spPr>
          <a:xfrm>
            <a:off x="618750" y="893700"/>
            <a:ext cx="1909750" cy="3487501"/>
          </a:xfrm>
          <a:prstGeom prst="rect">
            <a:avLst/>
          </a:prstGeom>
          <a:noFill/>
          <a:ln>
            <a:noFill/>
          </a:ln>
        </p:spPr>
      </p:pic>
      <p:pic>
        <p:nvPicPr>
          <p:cNvPr id="450" name="Google Shape;450;p58"/>
          <p:cNvPicPr preferRelativeResize="0"/>
          <p:nvPr/>
        </p:nvPicPr>
        <p:blipFill rotWithShape="1">
          <a:blip r:embed="rId4">
            <a:alphaModFix/>
          </a:blip>
          <a:srcRect b="10506" l="0" r="0" t="0"/>
          <a:stretch/>
        </p:blipFill>
        <p:spPr>
          <a:xfrm>
            <a:off x="3354775" y="913162"/>
            <a:ext cx="5562352" cy="3448600"/>
          </a:xfrm>
          <a:prstGeom prst="rect">
            <a:avLst/>
          </a:prstGeom>
          <a:noFill/>
          <a:ln>
            <a:noFill/>
          </a:ln>
        </p:spPr>
      </p:pic>
      <p:sp>
        <p:nvSpPr>
          <p:cNvPr id="451" name="Google Shape;451;p58"/>
          <p:cNvSpPr txBox="1"/>
          <p:nvPr/>
        </p:nvSpPr>
        <p:spPr>
          <a:xfrm>
            <a:off x="442200" y="4581550"/>
            <a:ext cx="2481300" cy="4464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None/>
            </a:pPr>
            <a:r>
              <a:rPr lang="en" sz="1700">
                <a:solidFill>
                  <a:schemeClr val="lt1"/>
                </a:solidFill>
                <a:latin typeface="Montserrat"/>
                <a:ea typeface="Montserrat"/>
                <a:cs typeface="Montserrat"/>
                <a:sym typeface="Montserrat"/>
              </a:rPr>
              <a:t>3</a:t>
            </a:r>
            <a:r>
              <a:rPr lang="en" sz="1700">
                <a:solidFill>
                  <a:schemeClr val="lt1"/>
                </a:solidFill>
                <a:latin typeface="Montserrat"/>
                <a:ea typeface="Montserrat"/>
                <a:cs typeface="Montserrat"/>
                <a:sym typeface="Montserrat"/>
              </a:rPr>
              <a:t>: Virtual Reality (VR)</a:t>
            </a:r>
            <a:endParaRPr sz="1700">
              <a:solidFill>
                <a:schemeClr val="lt1"/>
              </a:solidFill>
              <a:latin typeface="Montserrat"/>
              <a:ea typeface="Montserrat"/>
              <a:cs typeface="Montserrat"/>
              <a:sym typeface="Montserrat"/>
            </a:endParaRPr>
          </a:p>
        </p:txBody>
      </p:sp>
      <p:sp>
        <p:nvSpPr>
          <p:cNvPr id="452" name="Google Shape;452;p58"/>
          <p:cNvSpPr txBox="1"/>
          <p:nvPr/>
        </p:nvSpPr>
        <p:spPr>
          <a:xfrm>
            <a:off x="3354775" y="4557125"/>
            <a:ext cx="5725800" cy="4464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None/>
            </a:pPr>
            <a:r>
              <a:rPr lang="en" sz="1700">
                <a:solidFill>
                  <a:schemeClr val="lt1"/>
                </a:solidFill>
                <a:latin typeface="Montserrat"/>
                <a:ea typeface="Montserrat"/>
                <a:cs typeface="Montserrat"/>
                <a:sym typeface="Montserrat"/>
              </a:rPr>
              <a:t>4</a:t>
            </a:r>
            <a:r>
              <a:rPr lang="en" sz="1700">
                <a:solidFill>
                  <a:schemeClr val="lt1"/>
                </a:solidFill>
                <a:latin typeface="Montserrat"/>
                <a:ea typeface="Montserrat"/>
                <a:cs typeface="Montserrat"/>
                <a:sym typeface="Montserrat"/>
              </a:rPr>
              <a:t>: Augmented Reality (AR) glasses for live feedback</a:t>
            </a:r>
            <a:endParaRPr sz="1700">
              <a:solidFill>
                <a:schemeClr val="lt1"/>
              </a:solidFill>
              <a:latin typeface="Montserrat"/>
              <a:ea typeface="Montserrat"/>
              <a:cs typeface="Montserrat"/>
              <a:sym typeface="Montserrat"/>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sp>
        <p:nvSpPr>
          <p:cNvPr id="457" name="Google Shape;457;p59"/>
          <p:cNvSpPr txBox="1"/>
          <p:nvPr>
            <p:ph type="title"/>
          </p:nvPr>
        </p:nvSpPr>
        <p:spPr>
          <a:xfrm>
            <a:off x="341325" y="145075"/>
            <a:ext cx="7701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Concept Sketches</a:t>
            </a:r>
            <a:endParaRPr sz="2000"/>
          </a:p>
        </p:txBody>
      </p:sp>
      <p:pic>
        <p:nvPicPr>
          <p:cNvPr id="458" name="Google Shape;458;p59"/>
          <p:cNvPicPr preferRelativeResize="0"/>
          <p:nvPr/>
        </p:nvPicPr>
        <p:blipFill>
          <a:blip r:embed="rId3">
            <a:alphaModFix/>
          </a:blip>
          <a:stretch>
            <a:fillRect/>
          </a:stretch>
        </p:blipFill>
        <p:spPr>
          <a:xfrm>
            <a:off x="6349925" y="276738"/>
            <a:ext cx="2588887" cy="4120923"/>
          </a:xfrm>
          <a:prstGeom prst="rect">
            <a:avLst/>
          </a:prstGeom>
          <a:noFill/>
          <a:ln>
            <a:noFill/>
          </a:ln>
        </p:spPr>
      </p:pic>
      <p:pic>
        <p:nvPicPr>
          <p:cNvPr id="459" name="Google Shape;459;p59"/>
          <p:cNvPicPr preferRelativeResize="0"/>
          <p:nvPr/>
        </p:nvPicPr>
        <p:blipFill>
          <a:blip r:embed="rId4">
            <a:alphaModFix/>
          </a:blip>
          <a:stretch>
            <a:fillRect/>
          </a:stretch>
        </p:blipFill>
        <p:spPr>
          <a:xfrm>
            <a:off x="297298" y="717773"/>
            <a:ext cx="3254551" cy="2994599"/>
          </a:xfrm>
          <a:prstGeom prst="rect">
            <a:avLst/>
          </a:prstGeom>
          <a:noFill/>
          <a:ln>
            <a:noFill/>
          </a:ln>
        </p:spPr>
      </p:pic>
      <p:pic>
        <p:nvPicPr>
          <p:cNvPr id="460" name="Google Shape;460;p59"/>
          <p:cNvPicPr preferRelativeResize="0"/>
          <p:nvPr/>
        </p:nvPicPr>
        <p:blipFill>
          <a:blip r:embed="rId5">
            <a:alphaModFix/>
          </a:blip>
          <a:stretch>
            <a:fillRect/>
          </a:stretch>
        </p:blipFill>
        <p:spPr>
          <a:xfrm>
            <a:off x="2596875" y="2329475"/>
            <a:ext cx="3523574" cy="2680026"/>
          </a:xfrm>
          <a:prstGeom prst="rect">
            <a:avLst/>
          </a:prstGeom>
          <a:noFill/>
          <a:ln>
            <a:noFill/>
          </a:ln>
        </p:spPr>
      </p:pic>
      <p:sp>
        <p:nvSpPr>
          <p:cNvPr id="461" name="Google Shape;461;p59"/>
          <p:cNvSpPr txBox="1"/>
          <p:nvPr/>
        </p:nvSpPr>
        <p:spPr>
          <a:xfrm>
            <a:off x="3656400" y="801550"/>
            <a:ext cx="2589000" cy="10482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None/>
            </a:pPr>
            <a:r>
              <a:rPr lang="en" sz="1700">
                <a:solidFill>
                  <a:schemeClr val="lt1"/>
                </a:solidFill>
                <a:latin typeface="Montserrat"/>
                <a:ea typeface="Montserrat"/>
                <a:cs typeface="Montserrat"/>
                <a:sym typeface="Montserrat"/>
              </a:rPr>
              <a:t>5, 6, and 7:</a:t>
            </a:r>
            <a:r>
              <a:rPr lang="en" sz="1700">
                <a:solidFill>
                  <a:schemeClr val="lt1"/>
                </a:solidFill>
                <a:latin typeface="Montserrat"/>
                <a:ea typeface="Montserrat"/>
                <a:cs typeface="Montserrat"/>
                <a:sym typeface="Montserrat"/>
              </a:rPr>
              <a:t> Live-lesson recording and AI-generated reports</a:t>
            </a:r>
            <a:endParaRPr sz="1700">
              <a:solidFill>
                <a:schemeClr val="lt1"/>
              </a:solidFill>
              <a:latin typeface="Montserrat"/>
              <a:ea typeface="Montserrat"/>
              <a:cs typeface="Montserrat"/>
              <a:sym typeface="Montserrat"/>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 name="Shape 465"/>
        <p:cNvGrpSpPr/>
        <p:nvPr/>
      </p:nvGrpSpPr>
      <p:grpSpPr>
        <a:xfrm>
          <a:off x="0" y="0"/>
          <a:ext cx="0" cy="0"/>
          <a:chOff x="0" y="0"/>
          <a:chExt cx="0" cy="0"/>
        </a:xfrm>
      </p:grpSpPr>
      <p:sp>
        <p:nvSpPr>
          <p:cNvPr id="466" name="Google Shape;466;p60"/>
          <p:cNvSpPr txBox="1"/>
          <p:nvPr>
            <p:ph type="title"/>
          </p:nvPr>
        </p:nvSpPr>
        <p:spPr>
          <a:xfrm>
            <a:off x="341325" y="145075"/>
            <a:ext cx="7701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Concept Sketches</a:t>
            </a:r>
            <a:endParaRPr sz="2000"/>
          </a:p>
        </p:txBody>
      </p:sp>
      <p:pic>
        <p:nvPicPr>
          <p:cNvPr id="467" name="Google Shape;467;p60"/>
          <p:cNvPicPr preferRelativeResize="0"/>
          <p:nvPr/>
        </p:nvPicPr>
        <p:blipFill>
          <a:blip r:embed="rId3">
            <a:alphaModFix/>
          </a:blip>
          <a:stretch>
            <a:fillRect/>
          </a:stretch>
        </p:blipFill>
        <p:spPr>
          <a:xfrm>
            <a:off x="509788" y="1513776"/>
            <a:ext cx="8124425" cy="2257675"/>
          </a:xfrm>
          <a:prstGeom prst="rect">
            <a:avLst/>
          </a:prstGeom>
          <a:noFill/>
          <a:ln>
            <a:noFill/>
          </a:ln>
        </p:spPr>
      </p:pic>
      <p:sp>
        <p:nvSpPr>
          <p:cNvPr id="468" name="Google Shape;468;p60"/>
          <p:cNvSpPr txBox="1"/>
          <p:nvPr/>
        </p:nvSpPr>
        <p:spPr>
          <a:xfrm>
            <a:off x="1824300" y="4212950"/>
            <a:ext cx="5495400" cy="4464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None/>
            </a:pPr>
            <a:r>
              <a:rPr lang="en" sz="1700">
                <a:solidFill>
                  <a:schemeClr val="lt1"/>
                </a:solidFill>
                <a:latin typeface="Montserrat"/>
                <a:ea typeface="Montserrat"/>
                <a:cs typeface="Montserrat"/>
                <a:sym typeface="Montserrat"/>
              </a:rPr>
              <a:t>8</a:t>
            </a:r>
            <a:r>
              <a:rPr lang="en" sz="1700">
                <a:solidFill>
                  <a:schemeClr val="lt1"/>
                </a:solidFill>
                <a:latin typeface="Montserrat"/>
                <a:ea typeface="Montserrat"/>
                <a:cs typeface="Montserrat"/>
                <a:sym typeface="Montserrat"/>
              </a:rPr>
              <a:t>: Voice Assistant for live feedback during lessons</a:t>
            </a:r>
            <a:endParaRPr sz="1700">
              <a:solidFill>
                <a:schemeClr val="lt1"/>
              </a:solidFill>
              <a:latin typeface="Montserrat"/>
              <a:ea typeface="Montserrat"/>
              <a:cs typeface="Montserrat"/>
              <a:sym typeface="Montserrat"/>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sp>
        <p:nvSpPr>
          <p:cNvPr id="473" name="Google Shape;473;p61"/>
          <p:cNvSpPr txBox="1"/>
          <p:nvPr>
            <p:ph type="title"/>
          </p:nvPr>
        </p:nvSpPr>
        <p:spPr>
          <a:xfrm>
            <a:off x="341325" y="145075"/>
            <a:ext cx="7701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Concept Sketches</a:t>
            </a:r>
            <a:endParaRPr sz="2000"/>
          </a:p>
        </p:txBody>
      </p:sp>
      <p:pic>
        <p:nvPicPr>
          <p:cNvPr id="474" name="Google Shape;474;p61"/>
          <p:cNvPicPr preferRelativeResize="0"/>
          <p:nvPr/>
        </p:nvPicPr>
        <p:blipFill>
          <a:blip r:embed="rId3">
            <a:alphaModFix/>
          </a:blip>
          <a:stretch>
            <a:fillRect/>
          </a:stretch>
        </p:blipFill>
        <p:spPr>
          <a:xfrm>
            <a:off x="341323" y="740725"/>
            <a:ext cx="6038698" cy="2433375"/>
          </a:xfrm>
          <a:prstGeom prst="rect">
            <a:avLst/>
          </a:prstGeom>
          <a:noFill/>
          <a:ln>
            <a:noFill/>
          </a:ln>
        </p:spPr>
      </p:pic>
      <p:pic>
        <p:nvPicPr>
          <p:cNvPr id="475" name="Google Shape;475;p61"/>
          <p:cNvPicPr preferRelativeResize="0"/>
          <p:nvPr/>
        </p:nvPicPr>
        <p:blipFill>
          <a:blip r:embed="rId4">
            <a:alphaModFix/>
          </a:blip>
          <a:stretch>
            <a:fillRect/>
          </a:stretch>
        </p:blipFill>
        <p:spPr>
          <a:xfrm>
            <a:off x="4372850" y="2739300"/>
            <a:ext cx="3970701" cy="2235676"/>
          </a:xfrm>
          <a:prstGeom prst="rect">
            <a:avLst/>
          </a:prstGeom>
          <a:noFill/>
          <a:ln>
            <a:noFill/>
          </a:ln>
        </p:spPr>
      </p:pic>
      <p:sp>
        <p:nvSpPr>
          <p:cNvPr id="476" name="Google Shape;476;p61"/>
          <p:cNvSpPr txBox="1"/>
          <p:nvPr/>
        </p:nvSpPr>
        <p:spPr>
          <a:xfrm>
            <a:off x="6464950" y="740725"/>
            <a:ext cx="2481300" cy="7473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None/>
            </a:pPr>
            <a:r>
              <a:rPr lang="en" sz="1700">
                <a:solidFill>
                  <a:schemeClr val="lt1"/>
                </a:solidFill>
                <a:latin typeface="Montserrat"/>
                <a:ea typeface="Montserrat"/>
                <a:cs typeface="Montserrat"/>
                <a:sym typeface="Montserrat"/>
              </a:rPr>
              <a:t>9</a:t>
            </a:r>
            <a:r>
              <a:rPr lang="en" sz="1700">
                <a:solidFill>
                  <a:schemeClr val="lt1"/>
                </a:solidFill>
                <a:latin typeface="Montserrat"/>
                <a:ea typeface="Montserrat"/>
                <a:cs typeface="Montserrat"/>
                <a:sym typeface="Montserrat"/>
              </a:rPr>
              <a:t>: Table-top interface for live feedback</a:t>
            </a:r>
            <a:endParaRPr sz="1700">
              <a:solidFill>
                <a:schemeClr val="lt1"/>
              </a:solidFill>
              <a:latin typeface="Montserrat"/>
              <a:ea typeface="Montserrat"/>
              <a:cs typeface="Montserrat"/>
              <a:sym typeface="Montserrat"/>
            </a:endParaRPr>
          </a:p>
        </p:txBody>
      </p:sp>
      <p:sp>
        <p:nvSpPr>
          <p:cNvPr id="477" name="Google Shape;477;p61"/>
          <p:cNvSpPr txBox="1"/>
          <p:nvPr/>
        </p:nvSpPr>
        <p:spPr>
          <a:xfrm>
            <a:off x="1668650" y="4262200"/>
            <a:ext cx="2670600" cy="747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700">
                <a:solidFill>
                  <a:schemeClr val="lt1"/>
                </a:solidFill>
                <a:latin typeface="Montserrat"/>
                <a:ea typeface="Montserrat"/>
                <a:cs typeface="Montserrat"/>
                <a:sym typeface="Montserrat"/>
              </a:rPr>
              <a:t>10</a:t>
            </a:r>
            <a:r>
              <a:rPr lang="en" sz="1700">
                <a:solidFill>
                  <a:schemeClr val="lt1"/>
                </a:solidFill>
                <a:latin typeface="Montserrat"/>
                <a:ea typeface="Montserrat"/>
                <a:cs typeface="Montserrat"/>
                <a:sym typeface="Montserrat"/>
              </a:rPr>
              <a:t>: Wearables for live notifications</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 name="Shape 481"/>
        <p:cNvGrpSpPr/>
        <p:nvPr/>
      </p:nvGrpSpPr>
      <p:grpSpPr>
        <a:xfrm>
          <a:off x="0" y="0"/>
          <a:ext cx="0" cy="0"/>
          <a:chOff x="0" y="0"/>
          <a:chExt cx="0" cy="0"/>
        </a:xfrm>
      </p:grpSpPr>
      <p:sp>
        <p:nvSpPr>
          <p:cNvPr id="482" name="Google Shape;482;p62"/>
          <p:cNvSpPr txBox="1"/>
          <p:nvPr>
            <p:ph type="title"/>
          </p:nvPr>
        </p:nvSpPr>
        <p:spPr>
          <a:xfrm>
            <a:off x="341325" y="145075"/>
            <a:ext cx="7701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Concept Sketches</a:t>
            </a:r>
            <a:endParaRPr sz="2000"/>
          </a:p>
        </p:txBody>
      </p:sp>
      <p:pic>
        <p:nvPicPr>
          <p:cNvPr id="483" name="Google Shape;483;p62"/>
          <p:cNvPicPr preferRelativeResize="0"/>
          <p:nvPr/>
        </p:nvPicPr>
        <p:blipFill rotWithShape="1">
          <a:blip r:embed="rId3">
            <a:alphaModFix/>
          </a:blip>
          <a:srcRect b="56039" l="5988" r="57740" t="2620"/>
          <a:stretch/>
        </p:blipFill>
        <p:spPr>
          <a:xfrm>
            <a:off x="411800" y="641575"/>
            <a:ext cx="2546549" cy="3859223"/>
          </a:xfrm>
          <a:prstGeom prst="rect">
            <a:avLst/>
          </a:prstGeom>
          <a:noFill/>
          <a:ln>
            <a:noFill/>
          </a:ln>
        </p:spPr>
      </p:pic>
      <p:pic>
        <p:nvPicPr>
          <p:cNvPr id="484" name="Google Shape;484;p62"/>
          <p:cNvPicPr preferRelativeResize="0"/>
          <p:nvPr/>
        </p:nvPicPr>
        <p:blipFill rotWithShape="1">
          <a:blip r:embed="rId3">
            <a:alphaModFix/>
          </a:blip>
          <a:srcRect b="2795" l="4167" r="59467" t="51967"/>
          <a:stretch/>
        </p:blipFill>
        <p:spPr>
          <a:xfrm>
            <a:off x="3454225" y="590738"/>
            <a:ext cx="2361626" cy="3906104"/>
          </a:xfrm>
          <a:prstGeom prst="rect">
            <a:avLst/>
          </a:prstGeom>
          <a:noFill/>
          <a:ln>
            <a:noFill/>
          </a:ln>
        </p:spPr>
      </p:pic>
      <p:pic>
        <p:nvPicPr>
          <p:cNvPr id="485" name="Google Shape;485;p62"/>
          <p:cNvPicPr preferRelativeResize="0"/>
          <p:nvPr/>
        </p:nvPicPr>
        <p:blipFill rotWithShape="1">
          <a:blip r:embed="rId3">
            <a:alphaModFix/>
          </a:blip>
          <a:srcRect b="55012" l="57376" r="5614" t="2312"/>
          <a:stretch/>
        </p:blipFill>
        <p:spPr>
          <a:xfrm>
            <a:off x="6311725" y="591757"/>
            <a:ext cx="2546549" cy="3904067"/>
          </a:xfrm>
          <a:prstGeom prst="rect">
            <a:avLst/>
          </a:prstGeom>
          <a:noFill/>
          <a:ln>
            <a:noFill/>
          </a:ln>
        </p:spPr>
      </p:pic>
      <p:sp>
        <p:nvSpPr>
          <p:cNvPr id="486" name="Google Shape;486;p62"/>
          <p:cNvSpPr txBox="1"/>
          <p:nvPr/>
        </p:nvSpPr>
        <p:spPr>
          <a:xfrm>
            <a:off x="1361588" y="4612525"/>
            <a:ext cx="6546900" cy="446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700">
                <a:solidFill>
                  <a:schemeClr val="lt1"/>
                </a:solidFill>
                <a:latin typeface="Montserrat"/>
                <a:ea typeface="Montserrat"/>
                <a:cs typeface="Montserrat"/>
                <a:sym typeface="Montserrat"/>
              </a:rPr>
              <a:t>11: Mobile app for crowdsourced feedback and community</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sp>
        <p:nvSpPr>
          <p:cNvPr id="491" name="Google Shape;491;p63"/>
          <p:cNvSpPr txBox="1"/>
          <p:nvPr>
            <p:ph type="title"/>
          </p:nvPr>
        </p:nvSpPr>
        <p:spPr>
          <a:xfrm>
            <a:off x="341325" y="145075"/>
            <a:ext cx="7701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Concept Sketches</a:t>
            </a:r>
            <a:endParaRPr sz="2000"/>
          </a:p>
        </p:txBody>
      </p:sp>
      <p:pic>
        <p:nvPicPr>
          <p:cNvPr id="492" name="Google Shape;492;p63"/>
          <p:cNvPicPr preferRelativeResize="0"/>
          <p:nvPr/>
        </p:nvPicPr>
        <p:blipFill>
          <a:blip r:embed="rId3">
            <a:alphaModFix/>
          </a:blip>
          <a:stretch>
            <a:fillRect/>
          </a:stretch>
        </p:blipFill>
        <p:spPr>
          <a:xfrm>
            <a:off x="6095049" y="103263"/>
            <a:ext cx="2904056" cy="4120923"/>
          </a:xfrm>
          <a:prstGeom prst="rect">
            <a:avLst/>
          </a:prstGeom>
          <a:noFill/>
          <a:ln>
            <a:noFill/>
          </a:ln>
        </p:spPr>
      </p:pic>
      <p:pic>
        <p:nvPicPr>
          <p:cNvPr id="493" name="Google Shape;493;p63"/>
          <p:cNvPicPr preferRelativeResize="0"/>
          <p:nvPr/>
        </p:nvPicPr>
        <p:blipFill rotWithShape="1">
          <a:blip r:embed="rId4">
            <a:alphaModFix/>
          </a:blip>
          <a:srcRect b="0" l="5918" r="3444" t="0"/>
          <a:stretch/>
        </p:blipFill>
        <p:spPr>
          <a:xfrm>
            <a:off x="142425" y="1362000"/>
            <a:ext cx="5880676" cy="2415774"/>
          </a:xfrm>
          <a:prstGeom prst="rect">
            <a:avLst/>
          </a:prstGeom>
          <a:noFill/>
          <a:ln>
            <a:noFill/>
          </a:ln>
        </p:spPr>
      </p:pic>
      <p:sp>
        <p:nvSpPr>
          <p:cNvPr id="494" name="Google Shape;494;p63"/>
          <p:cNvSpPr txBox="1"/>
          <p:nvPr/>
        </p:nvSpPr>
        <p:spPr>
          <a:xfrm>
            <a:off x="858713" y="3853975"/>
            <a:ext cx="4448100" cy="446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700">
                <a:solidFill>
                  <a:schemeClr val="lt1"/>
                </a:solidFill>
                <a:latin typeface="Montserrat"/>
                <a:ea typeface="Montserrat"/>
                <a:cs typeface="Montserrat"/>
                <a:sym typeface="Montserrat"/>
              </a:rPr>
              <a:t>12</a:t>
            </a:r>
            <a:r>
              <a:rPr lang="en" sz="1700">
                <a:solidFill>
                  <a:schemeClr val="lt1"/>
                </a:solidFill>
                <a:latin typeface="Montserrat"/>
                <a:ea typeface="Montserrat"/>
                <a:cs typeface="Montserrat"/>
                <a:sym typeface="Montserrat"/>
              </a:rPr>
              <a:t>: Mobile app for practicing feedback</a:t>
            </a:r>
            <a:endParaRPr/>
          </a:p>
        </p:txBody>
      </p:sp>
      <p:sp>
        <p:nvSpPr>
          <p:cNvPr id="495" name="Google Shape;495;p63"/>
          <p:cNvSpPr txBox="1"/>
          <p:nvPr/>
        </p:nvSpPr>
        <p:spPr>
          <a:xfrm>
            <a:off x="6247450" y="4224175"/>
            <a:ext cx="3000000" cy="747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700">
                <a:solidFill>
                  <a:schemeClr val="lt1"/>
                </a:solidFill>
                <a:latin typeface="Montserrat"/>
                <a:ea typeface="Montserrat"/>
                <a:cs typeface="Montserrat"/>
                <a:sym typeface="Montserrat"/>
              </a:rPr>
              <a:t>13: Mobile app for live, mock feedback sessions</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9" name="Shape 499"/>
        <p:cNvGrpSpPr/>
        <p:nvPr/>
      </p:nvGrpSpPr>
      <p:grpSpPr>
        <a:xfrm>
          <a:off x="0" y="0"/>
          <a:ext cx="0" cy="0"/>
          <a:chOff x="0" y="0"/>
          <a:chExt cx="0" cy="0"/>
        </a:xfrm>
      </p:grpSpPr>
      <p:sp>
        <p:nvSpPr>
          <p:cNvPr id="500" name="Google Shape;500;p64"/>
          <p:cNvSpPr txBox="1"/>
          <p:nvPr>
            <p:ph type="title"/>
          </p:nvPr>
        </p:nvSpPr>
        <p:spPr>
          <a:xfrm>
            <a:off x="341325" y="145075"/>
            <a:ext cx="7701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Concept Sketches</a:t>
            </a:r>
            <a:endParaRPr sz="2000"/>
          </a:p>
        </p:txBody>
      </p:sp>
      <p:pic>
        <p:nvPicPr>
          <p:cNvPr id="501" name="Google Shape;501;p64"/>
          <p:cNvPicPr preferRelativeResize="0"/>
          <p:nvPr/>
        </p:nvPicPr>
        <p:blipFill>
          <a:blip r:embed="rId3">
            <a:alphaModFix/>
          </a:blip>
          <a:stretch>
            <a:fillRect/>
          </a:stretch>
        </p:blipFill>
        <p:spPr>
          <a:xfrm>
            <a:off x="510025" y="992325"/>
            <a:ext cx="7834800" cy="3344349"/>
          </a:xfrm>
          <a:prstGeom prst="rect">
            <a:avLst/>
          </a:prstGeom>
          <a:noFill/>
          <a:ln>
            <a:noFill/>
          </a:ln>
        </p:spPr>
      </p:pic>
      <p:sp>
        <p:nvSpPr>
          <p:cNvPr id="502" name="Google Shape;502;p64"/>
          <p:cNvSpPr txBox="1"/>
          <p:nvPr/>
        </p:nvSpPr>
        <p:spPr>
          <a:xfrm>
            <a:off x="510025" y="4437200"/>
            <a:ext cx="8033400" cy="446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700">
                <a:solidFill>
                  <a:schemeClr val="lt1"/>
                </a:solidFill>
                <a:latin typeface="Montserrat"/>
                <a:ea typeface="Montserrat"/>
                <a:cs typeface="Montserrat"/>
                <a:sym typeface="Montserrat"/>
              </a:rPr>
              <a:t>14: Mobile app for performance analysis of teaching and giving feedback</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29"/>
          <p:cNvSpPr txBox="1"/>
          <p:nvPr>
            <p:ph type="title"/>
          </p:nvPr>
        </p:nvSpPr>
        <p:spPr>
          <a:xfrm>
            <a:off x="282275" y="568600"/>
            <a:ext cx="85845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500"/>
              <a:t>Problem Space + Solution Overview</a:t>
            </a:r>
            <a:endParaRPr sz="3500"/>
          </a:p>
        </p:txBody>
      </p:sp>
      <p:sp>
        <p:nvSpPr>
          <p:cNvPr id="203" name="Google Shape;203;p29"/>
          <p:cNvSpPr txBox="1"/>
          <p:nvPr/>
        </p:nvSpPr>
        <p:spPr>
          <a:xfrm>
            <a:off x="428675" y="1346600"/>
            <a:ext cx="7849800" cy="3455700"/>
          </a:xfrm>
          <a:prstGeom prst="rect">
            <a:avLst/>
          </a:prstGeom>
          <a:noFill/>
          <a:ln>
            <a:noFill/>
          </a:ln>
        </p:spPr>
        <p:txBody>
          <a:bodyPr anchorCtr="0" anchor="t" bIns="91425" lIns="91425" spcFirstLastPara="1" rIns="91425" wrap="square" tIns="91425">
            <a:spAutoFit/>
          </a:bodyPr>
          <a:lstStyle/>
          <a:p>
            <a:pPr indent="0" lvl="0" marL="457200" rtl="0" algn="ctr">
              <a:lnSpc>
                <a:spcPct val="115000"/>
              </a:lnSpc>
              <a:spcBef>
                <a:spcPts val="0"/>
              </a:spcBef>
              <a:spcAft>
                <a:spcPts val="0"/>
              </a:spcAft>
              <a:buNone/>
            </a:pPr>
            <a:r>
              <a:rPr lang="en" sz="1700">
                <a:solidFill>
                  <a:schemeClr val="lt1"/>
                </a:solidFill>
                <a:latin typeface="Montserrat"/>
                <a:ea typeface="Montserrat"/>
                <a:cs typeface="Montserrat"/>
                <a:sym typeface="Montserrat"/>
              </a:rPr>
              <a:t>All students deserve access to a quality education.</a:t>
            </a:r>
            <a:endParaRPr sz="1700">
              <a:solidFill>
                <a:schemeClr val="lt1"/>
              </a:solidFill>
              <a:latin typeface="Montserrat"/>
              <a:ea typeface="Montserrat"/>
              <a:cs typeface="Montserrat"/>
              <a:sym typeface="Montserrat"/>
            </a:endParaRPr>
          </a:p>
          <a:p>
            <a:pPr indent="0" lvl="0" marL="457200" rtl="0" algn="ctr">
              <a:lnSpc>
                <a:spcPct val="115000"/>
              </a:lnSpc>
              <a:spcBef>
                <a:spcPts val="0"/>
              </a:spcBef>
              <a:spcAft>
                <a:spcPts val="0"/>
              </a:spcAft>
              <a:buNone/>
            </a:pPr>
            <a:r>
              <a:t/>
            </a:r>
            <a:endParaRPr sz="1700">
              <a:solidFill>
                <a:schemeClr val="lt1"/>
              </a:solidFill>
              <a:latin typeface="Montserrat"/>
              <a:ea typeface="Montserrat"/>
              <a:cs typeface="Montserrat"/>
              <a:sym typeface="Montserrat"/>
            </a:endParaRPr>
          </a:p>
          <a:p>
            <a:pPr indent="0" lvl="0" marL="457200" rtl="0" algn="ctr">
              <a:lnSpc>
                <a:spcPct val="115000"/>
              </a:lnSpc>
              <a:spcBef>
                <a:spcPts val="0"/>
              </a:spcBef>
              <a:spcAft>
                <a:spcPts val="0"/>
              </a:spcAft>
              <a:buNone/>
            </a:pPr>
            <a:r>
              <a:rPr lang="en" sz="1700">
                <a:solidFill>
                  <a:schemeClr val="lt1"/>
                </a:solidFill>
                <a:latin typeface="Montserrat"/>
                <a:ea typeface="Montserrat"/>
                <a:cs typeface="Montserrat"/>
                <a:sym typeface="Montserrat"/>
              </a:rPr>
              <a:t> Not all homeschooling parents have the </a:t>
            </a:r>
            <a:r>
              <a:rPr lang="en" sz="1700">
                <a:solidFill>
                  <a:schemeClr val="lt1"/>
                </a:solidFill>
                <a:latin typeface="Montserrat"/>
                <a:ea typeface="Montserrat"/>
                <a:cs typeface="Montserrat"/>
                <a:sym typeface="Montserrat"/>
              </a:rPr>
              <a:t>resources</a:t>
            </a:r>
            <a:r>
              <a:rPr lang="en" sz="1700">
                <a:solidFill>
                  <a:schemeClr val="lt1"/>
                </a:solidFill>
                <a:latin typeface="Montserrat"/>
                <a:ea typeface="Montserrat"/>
                <a:cs typeface="Montserrat"/>
                <a:sym typeface="Montserrat"/>
              </a:rPr>
              <a:t> or experience to provide such an education, leading to unequal outcomes during schooling and later in life.</a:t>
            </a:r>
            <a:endParaRPr sz="1700">
              <a:solidFill>
                <a:schemeClr val="lt1"/>
              </a:solidFill>
              <a:latin typeface="Montserrat"/>
              <a:ea typeface="Montserrat"/>
              <a:cs typeface="Montserrat"/>
              <a:sym typeface="Montserrat"/>
            </a:endParaRPr>
          </a:p>
          <a:p>
            <a:pPr indent="0" lvl="0" marL="457200" rtl="0" algn="ctr">
              <a:lnSpc>
                <a:spcPct val="115000"/>
              </a:lnSpc>
              <a:spcBef>
                <a:spcPts val="0"/>
              </a:spcBef>
              <a:spcAft>
                <a:spcPts val="0"/>
              </a:spcAft>
              <a:buNone/>
            </a:pPr>
            <a:r>
              <a:t/>
            </a:r>
            <a:endParaRPr sz="1700">
              <a:solidFill>
                <a:schemeClr val="lt1"/>
              </a:solidFill>
              <a:latin typeface="Montserrat"/>
              <a:ea typeface="Montserrat"/>
              <a:cs typeface="Montserrat"/>
              <a:sym typeface="Montserrat"/>
            </a:endParaRPr>
          </a:p>
          <a:p>
            <a:pPr indent="0" lvl="0" marL="457200" rtl="0" algn="ctr">
              <a:lnSpc>
                <a:spcPct val="115000"/>
              </a:lnSpc>
              <a:spcBef>
                <a:spcPts val="0"/>
              </a:spcBef>
              <a:spcAft>
                <a:spcPts val="0"/>
              </a:spcAft>
              <a:buNone/>
            </a:pPr>
            <a:r>
              <a:t/>
            </a:r>
            <a:endParaRPr sz="1700">
              <a:solidFill>
                <a:schemeClr val="lt1"/>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sz="1700">
              <a:solidFill>
                <a:schemeClr val="lt1"/>
              </a:solidFill>
              <a:latin typeface="Montserrat"/>
              <a:ea typeface="Montserrat"/>
              <a:cs typeface="Montserrat"/>
              <a:sym typeface="Montserrat"/>
            </a:endParaRPr>
          </a:p>
          <a:p>
            <a:pPr indent="0" lvl="0" marL="457200" rtl="0" algn="ctr">
              <a:lnSpc>
                <a:spcPct val="115000"/>
              </a:lnSpc>
              <a:spcBef>
                <a:spcPts val="0"/>
              </a:spcBef>
              <a:spcAft>
                <a:spcPts val="0"/>
              </a:spcAft>
              <a:buNone/>
            </a:pPr>
            <a:r>
              <a:rPr b="1" lang="en" sz="1700">
                <a:solidFill>
                  <a:schemeClr val="lt1"/>
                </a:solidFill>
                <a:latin typeface="Montserrat"/>
                <a:ea typeface="Montserrat"/>
                <a:cs typeface="Montserrat"/>
                <a:sym typeface="Montserrat"/>
              </a:rPr>
              <a:t>We want to level the playing field and provide resources for homeschooling parents to be better equipped and more empowered in their teaching, </a:t>
            </a:r>
            <a:r>
              <a:rPr b="1" i="1" lang="en" sz="1700">
                <a:solidFill>
                  <a:schemeClr val="lt1"/>
                </a:solidFill>
                <a:latin typeface="Montserrat"/>
                <a:ea typeface="Montserrat"/>
                <a:cs typeface="Montserrat"/>
                <a:sym typeface="Montserrat"/>
              </a:rPr>
              <a:t>for their kids</a:t>
            </a:r>
            <a:r>
              <a:rPr b="1" lang="en" sz="1700">
                <a:solidFill>
                  <a:schemeClr val="lt1"/>
                </a:solidFill>
                <a:latin typeface="Montserrat"/>
                <a:ea typeface="Montserrat"/>
                <a:cs typeface="Montserrat"/>
                <a:sym typeface="Montserrat"/>
              </a:rPr>
              <a:t>. </a:t>
            </a:r>
            <a:endParaRPr b="1" sz="1700">
              <a:solidFill>
                <a:schemeClr val="lt1"/>
              </a:solidFill>
              <a:latin typeface="Montserrat"/>
              <a:ea typeface="Montserrat"/>
              <a:cs typeface="Montserrat"/>
              <a:sym typeface="Montserrat"/>
            </a:endParaRPr>
          </a:p>
        </p:txBody>
      </p:sp>
      <p:cxnSp>
        <p:nvCxnSpPr>
          <p:cNvPr id="204" name="Google Shape;204;p29"/>
          <p:cNvCxnSpPr/>
          <p:nvPr/>
        </p:nvCxnSpPr>
        <p:spPr>
          <a:xfrm>
            <a:off x="4449675" y="3032150"/>
            <a:ext cx="9300" cy="656700"/>
          </a:xfrm>
          <a:prstGeom prst="straightConnector1">
            <a:avLst/>
          </a:prstGeom>
          <a:noFill/>
          <a:ln cap="flat" cmpd="sng" w="38100">
            <a:solidFill>
              <a:schemeClr val="dk2"/>
            </a:solidFill>
            <a:prstDash val="solid"/>
            <a:round/>
            <a:headEnd len="med" w="med" type="none"/>
            <a:tailEnd len="med" w="med" type="triangle"/>
          </a:ln>
        </p:spPr>
      </p:cxn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6" name="Shape 506"/>
        <p:cNvGrpSpPr/>
        <p:nvPr/>
      </p:nvGrpSpPr>
      <p:grpSpPr>
        <a:xfrm>
          <a:off x="0" y="0"/>
          <a:ext cx="0" cy="0"/>
          <a:chOff x="0" y="0"/>
          <a:chExt cx="0" cy="0"/>
        </a:xfrm>
      </p:grpSpPr>
      <p:sp>
        <p:nvSpPr>
          <p:cNvPr id="507" name="Google Shape;507;p65"/>
          <p:cNvSpPr txBox="1"/>
          <p:nvPr>
            <p:ph type="title"/>
          </p:nvPr>
        </p:nvSpPr>
        <p:spPr>
          <a:xfrm>
            <a:off x="341325" y="68875"/>
            <a:ext cx="7701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Concept Sketches</a:t>
            </a:r>
            <a:endParaRPr sz="2000"/>
          </a:p>
        </p:txBody>
      </p:sp>
      <p:pic>
        <p:nvPicPr>
          <p:cNvPr id="508" name="Google Shape;508;p65"/>
          <p:cNvPicPr preferRelativeResize="0"/>
          <p:nvPr/>
        </p:nvPicPr>
        <p:blipFill>
          <a:blip r:embed="rId3">
            <a:alphaModFix/>
          </a:blip>
          <a:stretch>
            <a:fillRect/>
          </a:stretch>
        </p:blipFill>
        <p:spPr>
          <a:xfrm>
            <a:off x="908400" y="697225"/>
            <a:ext cx="7284349" cy="3676050"/>
          </a:xfrm>
          <a:prstGeom prst="rect">
            <a:avLst/>
          </a:prstGeom>
          <a:noFill/>
          <a:ln>
            <a:noFill/>
          </a:ln>
        </p:spPr>
      </p:pic>
      <p:sp>
        <p:nvSpPr>
          <p:cNvPr id="509" name="Google Shape;509;p65"/>
          <p:cNvSpPr txBox="1"/>
          <p:nvPr/>
        </p:nvSpPr>
        <p:spPr>
          <a:xfrm>
            <a:off x="1901600" y="4428925"/>
            <a:ext cx="5570700" cy="446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700">
                <a:solidFill>
                  <a:schemeClr val="lt1"/>
                </a:solidFill>
                <a:latin typeface="Montserrat"/>
                <a:ea typeface="Montserrat"/>
                <a:cs typeface="Montserrat"/>
                <a:sym typeface="Montserrat"/>
              </a:rPr>
              <a:t>15: Web app for teaching and feedback simulation</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3" name="Shape 513"/>
        <p:cNvGrpSpPr/>
        <p:nvPr/>
      </p:nvGrpSpPr>
      <p:grpSpPr>
        <a:xfrm>
          <a:off x="0" y="0"/>
          <a:ext cx="0" cy="0"/>
          <a:chOff x="0" y="0"/>
          <a:chExt cx="0" cy="0"/>
        </a:xfrm>
      </p:grpSpPr>
      <p:sp>
        <p:nvSpPr>
          <p:cNvPr id="514" name="Google Shape;514;p66"/>
          <p:cNvSpPr txBox="1"/>
          <p:nvPr>
            <p:ph type="title"/>
          </p:nvPr>
        </p:nvSpPr>
        <p:spPr>
          <a:xfrm>
            <a:off x="2139925" y="1712225"/>
            <a:ext cx="4864200" cy="1644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Prototype</a:t>
            </a:r>
            <a:endParaRPr/>
          </a:p>
        </p:txBody>
      </p:sp>
      <p:sp>
        <p:nvSpPr>
          <p:cNvPr id="515" name="Google Shape;515;p66"/>
          <p:cNvSpPr txBox="1"/>
          <p:nvPr/>
        </p:nvSpPr>
        <p:spPr>
          <a:xfrm>
            <a:off x="2122150" y="3256075"/>
            <a:ext cx="56352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100" u="sng">
                <a:solidFill>
                  <a:schemeClr val="hlink"/>
                </a:solidFill>
                <a:latin typeface="Muli"/>
                <a:ea typeface="Muli"/>
                <a:cs typeface="Muli"/>
                <a:sym typeface="Muli"/>
                <a:hlinkClick r:id="rId3"/>
              </a:rPr>
              <a:t>https://www.figma.com/file/oCOuGJZPxVFXkWoMFWCuvR/CS377E?type=design&amp;node-id=0-1&amp;t=TDS2qfFB1HWxae0W-0</a:t>
            </a:r>
            <a:endParaRPr sz="2100">
              <a:solidFill>
                <a:schemeClr val="lt1"/>
              </a:solidFill>
              <a:latin typeface="Muli"/>
              <a:ea typeface="Muli"/>
              <a:cs typeface="Muli"/>
              <a:sym typeface="Muli"/>
            </a:endParaRPr>
          </a:p>
          <a:p>
            <a:pPr indent="0" lvl="0" marL="0" rtl="0" algn="l">
              <a:spcBef>
                <a:spcPts val="0"/>
              </a:spcBef>
              <a:spcAft>
                <a:spcPts val="0"/>
              </a:spcAft>
              <a:buNone/>
            </a:pPr>
            <a:r>
              <a:t/>
            </a:r>
            <a:endParaRPr sz="2100">
              <a:solidFill>
                <a:schemeClr val="lt1"/>
              </a:solidFill>
              <a:latin typeface="Muli"/>
              <a:ea typeface="Muli"/>
              <a:cs typeface="Muli"/>
              <a:sym typeface="Muli"/>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9" name="Shape 519"/>
        <p:cNvGrpSpPr/>
        <p:nvPr/>
      </p:nvGrpSpPr>
      <p:grpSpPr>
        <a:xfrm>
          <a:off x="0" y="0"/>
          <a:ext cx="0" cy="0"/>
          <a:chOff x="0" y="0"/>
          <a:chExt cx="0" cy="0"/>
        </a:xfrm>
      </p:grpSpPr>
      <p:sp>
        <p:nvSpPr>
          <p:cNvPr id="520" name="Google Shape;520;p67"/>
          <p:cNvSpPr txBox="1"/>
          <p:nvPr>
            <p:ph type="title"/>
          </p:nvPr>
        </p:nvSpPr>
        <p:spPr>
          <a:xfrm>
            <a:off x="358125" y="489675"/>
            <a:ext cx="7839900" cy="362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600"/>
              <a:t>Results</a:t>
            </a:r>
            <a:endParaRPr sz="2600"/>
          </a:p>
          <a:p>
            <a:pPr indent="0" lvl="0" marL="0" rtl="0" algn="l">
              <a:spcBef>
                <a:spcPts val="0"/>
              </a:spcBef>
              <a:spcAft>
                <a:spcPts val="0"/>
              </a:spcAft>
              <a:buNone/>
            </a:pPr>
            <a:r>
              <a:t/>
            </a:r>
            <a:endParaRPr sz="2000"/>
          </a:p>
          <a:p>
            <a:pPr indent="-355600" lvl="0" marL="457200" rtl="0" algn="l">
              <a:spcBef>
                <a:spcPts val="0"/>
              </a:spcBef>
              <a:spcAft>
                <a:spcPts val="0"/>
              </a:spcAft>
              <a:buSzPts val="2000"/>
              <a:buAutoNum type="arabicPeriod"/>
            </a:pPr>
            <a:r>
              <a:rPr b="0" lang="en" sz="2000"/>
              <a:t>Simulation took too long</a:t>
            </a:r>
            <a:endParaRPr b="0" sz="2000"/>
          </a:p>
          <a:p>
            <a:pPr indent="-355600" lvl="0" marL="457200" rtl="0" algn="l">
              <a:spcBef>
                <a:spcPts val="0"/>
              </a:spcBef>
              <a:spcAft>
                <a:spcPts val="0"/>
              </a:spcAft>
              <a:buSzPts val="2000"/>
              <a:buAutoNum type="arabicPeriod"/>
            </a:pPr>
            <a:r>
              <a:rPr b="0" lang="en" sz="2000"/>
              <a:t>Concerns about privacy with recording</a:t>
            </a:r>
            <a:endParaRPr b="0" sz="2000"/>
          </a:p>
          <a:p>
            <a:pPr indent="-355600" lvl="0" marL="457200" rtl="0" algn="l">
              <a:spcBef>
                <a:spcPts val="0"/>
              </a:spcBef>
              <a:spcAft>
                <a:spcPts val="0"/>
              </a:spcAft>
              <a:buSzPts val="2000"/>
              <a:buAutoNum type="arabicPeriod"/>
            </a:pPr>
            <a:r>
              <a:rPr b="0" lang="en" sz="2000"/>
              <a:t>Parents appreciated having a consolidated resource – would like as much streamlining as possible</a:t>
            </a:r>
            <a:endParaRPr b="0" sz="2000"/>
          </a:p>
          <a:p>
            <a:pPr indent="-355600" lvl="0" marL="457200" rtl="0" algn="l">
              <a:spcBef>
                <a:spcPts val="0"/>
              </a:spcBef>
              <a:spcAft>
                <a:spcPts val="0"/>
              </a:spcAft>
              <a:buSzPts val="2000"/>
              <a:buAutoNum type="arabicPeriod"/>
            </a:pPr>
            <a:r>
              <a:rPr b="0" lang="en" sz="2000"/>
              <a:t>Liked live use case - can take it on the go</a:t>
            </a:r>
            <a:endParaRPr b="0" sz="2000"/>
          </a:p>
          <a:p>
            <a:pPr indent="-355600" lvl="0" marL="457200" rtl="0" algn="l">
              <a:spcBef>
                <a:spcPts val="0"/>
              </a:spcBef>
              <a:spcAft>
                <a:spcPts val="0"/>
              </a:spcAft>
              <a:buSzPts val="2000"/>
              <a:buAutoNum type="arabicPeriod"/>
            </a:pPr>
            <a:r>
              <a:rPr b="0" lang="en" sz="2000"/>
              <a:t>Audio recording does not capture visual aid use</a:t>
            </a:r>
            <a:endParaRPr b="0" sz="2000"/>
          </a:p>
          <a:p>
            <a:pPr indent="-355600" lvl="0" marL="457200" rtl="0" algn="l">
              <a:spcBef>
                <a:spcPts val="0"/>
              </a:spcBef>
              <a:spcAft>
                <a:spcPts val="0"/>
              </a:spcAft>
              <a:buSzPts val="2000"/>
              <a:buAutoNum type="arabicPeriod"/>
            </a:pPr>
            <a:r>
              <a:rPr b="0" lang="en" sz="2000"/>
              <a:t>Having examples of “good” teaching and feedback would be nice</a:t>
            </a:r>
            <a:endParaRPr b="0" sz="2000"/>
          </a:p>
          <a:p>
            <a:pPr indent="0" lvl="0" marL="0" rtl="0" algn="l">
              <a:spcBef>
                <a:spcPts val="0"/>
              </a:spcBef>
              <a:spcAft>
                <a:spcPts val="0"/>
              </a:spcAft>
              <a:buNone/>
            </a:pPr>
            <a:r>
              <a:t/>
            </a:r>
            <a:endParaRPr b="0" sz="2000"/>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4" name="Shape 524"/>
        <p:cNvGrpSpPr/>
        <p:nvPr/>
      </p:nvGrpSpPr>
      <p:grpSpPr>
        <a:xfrm>
          <a:off x="0" y="0"/>
          <a:ext cx="0" cy="0"/>
          <a:chOff x="0" y="0"/>
          <a:chExt cx="0" cy="0"/>
        </a:xfrm>
      </p:grpSpPr>
      <p:sp>
        <p:nvSpPr>
          <p:cNvPr id="525" name="Google Shape;525;p68"/>
          <p:cNvSpPr txBox="1"/>
          <p:nvPr>
            <p:ph type="title"/>
          </p:nvPr>
        </p:nvSpPr>
        <p:spPr>
          <a:xfrm>
            <a:off x="358125" y="489675"/>
            <a:ext cx="7800000" cy="362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600"/>
              <a:t>Key Insights</a:t>
            </a:r>
            <a:endParaRPr sz="2600"/>
          </a:p>
          <a:p>
            <a:pPr indent="0" lvl="0" marL="0" rtl="0" algn="l">
              <a:spcBef>
                <a:spcPts val="0"/>
              </a:spcBef>
              <a:spcAft>
                <a:spcPts val="0"/>
              </a:spcAft>
              <a:buNone/>
            </a:pPr>
            <a:r>
              <a:t/>
            </a:r>
            <a:endParaRPr sz="2000"/>
          </a:p>
          <a:p>
            <a:pPr indent="-355600" lvl="0" marL="457200" rtl="0" algn="l">
              <a:lnSpc>
                <a:spcPct val="150000"/>
              </a:lnSpc>
              <a:spcBef>
                <a:spcPts val="0"/>
              </a:spcBef>
              <a:spcAft>
                <a:spcPts val="0"/>
              </a:spcAft>
              <a:buSzPts val="2000"/>
              <a:buAutoNum type="arabicPeriod"/>
            </a:pPr>
            <a:r>
              <a:rPr b="0" lang="en" sz="2000"/>
              <a:t>Time is a key resource: no time for the simulation</a:t>
            </a:r>
            <a:endParaRPr b="0" sz="2000"/>
          </a:p>
          <a:p>
            <a:pPr indent="-355600" lvl="0" marL="457200" rtl="0" algn="l">
              <a:lnSpc>
                <a:spcPct val="150000"/>
              </a:lnSpc>
              <a:spcBef>
                <a:spcPts val="0"/>
              </a:spcBef>
              <a:spcAft>
                <a:spcPts val="0"/>
              </a:spcAft>
              <a:buSzPts val="2000"/>
              <a:buAutoNum type="arabicPeriod"/>
            </a:pPr>
            <a:r>
              <a:rPr b="0" lang="en" sz="2000"/>
              <a:t>Privacy concerns: ability to edit input before sending</a:t>
            </a:r>
            <a:endParaRPr b="0" sz="2000"/>
          </a:p>
          <a:p>
            <a:pPr indent="-355600" lvl="0" marL="457200" rtl="0" algn="l">
              <a:lnSpc>
                <a:spcPct val="150000"/>
              </a:lnSpc>
              <a:spcBef>
                <a:spcPts val="0"/>
              </a:spcBef>
              <a:spcAft>
                <a:spcPts val="0"/>
              </a:spcAft>
              <a:buSzPts val="2000"/>
              <a:buAutoNum type="arabicPeriod"/>
            </a:pPr>
            <a:r>
              <a:rPr b="0" lang="en" sz="2000"/>
              <a:t>AI is non-threatening: no pressure of judgment</a:t>
            </a:r>
            <a:endParaRPr b="0" sz="2000"/>
          </a:p>
          <a:p>
            <a:pPr indent="-355600" lvl="0" marL="457200" rtl="0" algn="l">
              <a:lnSpc>
                <a:spcPct val="150000"/>
              </a:lnSpc>
              <a:spcBef>
                <a:spcPts val="0"/>
              </a:spcBef>
              <a:spcAft>
                <a:spcPts val="0"/>
              </a:spcAft>
              <a:buSzPts val="2000"/>
              <a:buAutoNum type="arabicPeriod"/>
            </a:pPr>
            <a:r>
              <a:rPr b="0" lang="en" sz="2000"/>
              <a:t>Student feedback matters: include them in the process</a:t>
            </a:r>
            <a:endParaRPr b="0" sz="2000"/>
          </a:p>
          <a:p>
            <a:pPr indent="-355600" lvl="0" marL="457200" rtl="0" algn="l">
              <a:lnSpc>
                <a:spcPct val="150000"/>
              </a:lnSpc>
              <a:spcBef>
                <a:spcPts val="0"/>
              </a:spcBef>
              <a:spcAft>
                <a:spcPts val="0"/>
              </a:spcAft>
              <a:buSzPts val="2000"/>
              <a:buAutoNum type="arabicPeriod"/>
            </a:pPr>
            <a:r>
              <a:rPr b="0" lang="en" sz="2000"/>
              <a:t>Reports help parents to take the time to reflect </a:t>
            </a:r>
            <a:endParaRPr b="0" sz="2000"/>
          </a:p>
          <a:p>
            <a:pPr indent="-355600" lvl="0" marL="457200" rtl="0" algn="l">
              <a:lnSpc>
                <a:spcPct val="150000"/>
              </a:lnSpc>
              <a:spcBef>
                <a:spcPts val="0"/>
              </a:spcBef>
              <a:spcAft>
                <a:spcPts val="0"/>
              </a:spcAft>
              <a:buSzPts val="2000"/>
              <a:buAutoNum type="arabicPeriod"/>
            </a:pPr>
            <a:r>
              <a:rPr b="0" lang="en" sz="2000"/>
              <a:t>Proxy for expensive Teacher Ed programs</a:t>
            </a:r>
            <a:endParaRPr b="0" sz="2000"/>
          </a:p>
          <a:p>
            <a:pPr indent="-355600" lvl="0" marL="457200" rtl="0" algn="l">
              <a:lnSpc>
                <a:spcPct val="150000"/>
              </a:lnSpc>
              <a:spcBef>
                <a:spcPts val="0"/>
              </a:spcBef>
              <a:spcAft>
                <a:spcPts val="0"/>
              </a:spcAft>
              <a:buSzPts val="2000"/>
              <a:buAutoNum type="arabicPeriod"/>
            </a:pPr>
            <a:r>
              <a:rPr b="0" lang="en" sz="2000"/>
              <a:t>Building confidence leads to self-efficacy</a:t>
            </a:r>
            <a:endParaRPr b="0" sz="2000"/>
          </a:p>
          <a:p>
            <a:pPr indent="0" lvl="0" marL="0" rtl="0" algn="l">
              <a:spcBef>
                <a:spcPts val="0"/>
              </a:spcBef>
              <a:spcAft>
                <a:spcPts val="0"/>
              </a:spcAft>
              <a:buNone/>
            </a:pPr>
            <a:r>
              <a:t/>
            </a:r>
            <a:endParaRPr b="0" sz="2000"/>
          </a:p>
        </p:txBody>
      </p:sp>
      <p:sp>
        <p:nvSpPr>
          <p:cNvPr id="526" name="Google Shape;526;p68"/>
          <p:cNvSpPr txBox="1"/>
          <p:nvPr/>
        </p:nvSpPr>
        <p:spPr>
          <a:xfrm>
            <a:off x="6742975" y="3416700"/>
            <a:ext cx="2451900" cy="157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FFFFFF"/>
                </a:solidFill>
                <a:latin typeface="Montserrat"/>
                <a:ea typeface="Montserrat"/>
                <a:cs typeface="Montserrat"/>
                <a:sym typeface="Montserrat"/>
              </a:rPr>
              <a:t>“(as a homeschooling parent) Your life is very integrated. It’s go go go. You don’t often take time to sit, pause, and look back at what you did. This encourages and forces looking back.” – P1</a:t>
            </a:r>
            <a:endParaRPr sz="1200">
              <a:solidFill>
                <a:srgbClr val="FFFFFF"/>
              </a:solidFill>
              <a:latin typeface="Montserrat"/>
              <a:ea typeface="Montserrat"/>
              <a:cs typeface="Montserrat"/>
              <a:sym typeface="Montserrat"/>
            </a:endParaRPr>
          </a:p>
          <a:p>
            <a:pPr indent="0" lvl="0" marL="0" rtl="0" algn="l">
              <a:spcBef>
                <a:spcPts val="0"/>
              </a:spcBef>
              <a:spcAft>
                <a:spcPts val="0"/>
              </a:spcAft>
              <a:buNone/>
            </a:pPr>
            <a:r>
              <a:t/>
            </a:r>
            <a:endParaRPr sz="1000">
              <a:solidFill>
                <a:srgbClr val="FFFFFF"/>
              </a:solidFill>
              <a:latin typeface="Montserrat"/>
              <a:ea typeface="Montserrat"/>
              <a:cs typeface="Montserrat"/>
              <a:sym typeface="Montserrat"/>
            </a:endParaRPr>
          </a:p>
          <a:p>
            <a:pPr indent="0" lvl="0" marL="0" rtl="0" algn="l">
              <a:spcBef>
                <a:spcPts val="0"/>
              </a:spcBef>
              <a:spcAft>
                <a:spcPts val="0"/>
              </a:spcAft>
              <a:buNone/>
            </a:pPr>
            <a:r>
              <a:t/>
            </a:r>
            <a:endParaRPr sz="1000">
              <a:solidFill>
                <a:srgbClr val="FFFFFF"/>
              </a:solidFill>
              <a:latin typeface="Montserrat"/>
              <a:ea typeface="Montserrat"/>
              <a:cs typeface="Montserrat"/>
              <a:sym typeface="Montserrat"/>
            </a:endParaRPr>
          </a:p>
          <a:p>
            <a:pPr indent="0" lvl="0" marL="0" rtl="0" algn="l">
              <a:spcBef>
                <a:spcPts val="0"/>
              </a:spcBef>
              <a:spcAft>
                <a:spcPts val="0"/>
              </a:spcAft>
              <a:buNone/>
            </a:pPr>
            <a:r>
              <a:t/>
            </a:r>
            <a:endParaRPr sz="1000">
              <a:solidFill>
                <a:srgbClr val="FFFFFF"/>
              </a:solidFill>
              <a:latin typeface="Montserrat"/>
              <a:ea typeface="Montserrat"/>
              <a:cs typeface="Montserrat"/>
              <a:sym typeface="Montserrat"/>
            </a:endParaRPr>
          </a:p>
          <a:p>
            <a:pPr indent="0" lvl="0" marL="0" rtl="0" algn="l">
              <a:spcBef>
                <a:spcPts val="0"/>
              </a:spcBef>
              <a:spcAft>
                <a:spcPts val="0"/>
              </a:spcAft>
              <a:buNone/>
            </a:pPr>
            <a:r>
              <a:t/>
            </a:r>
            <a:endParaRPr sz="1000">
              <a:solidFill>
                <a:srgbClr val="FFFFFF"/>
              </a:solidFill>
              <a:latin typeface="Montserrat"/>
              <a:ea typeface="Montserrat"/>
              <a:cs typeface="Montserrat"/>
              <a:sym typeface="Montserrat"/>
            </a:endParaRPr>
          </a:p>
        </p:txBody>
      </p:sp>
      <p:pic>
        <p:nvPicPr>
          <p:cNvPr id="527" name="Google Shape;527;p68"/>
          <p:cNvPicPr preferRelativeResize="0"/>
          <p:nvPr/>
        </p:nvPicPr>
        <p:blipFill>
          <a:blip r:embed="rId3">
            <a:alphaModFix/>
          </a:blip>
          <a:stretch>
            <a:fillRect/>
          </a:stretch>
        </p:blipFill>
        <p:spPr>
          <a:xfrm>
            <a:off x="8468725" y="4601911"/>
            <a:ext cx="406475" cy="3892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30"/>
          <p:cNvSpPr txBox="1"/>
          <p:nvPr>
            <p:ph type="title"/>
          </p:nvPr>
        </p:nvSpPr>
        <p:spPr>
          <a:xfrm>
            <a:off x="2139925" y="1712225"/>
            <a:ext cx="4864200" cy="1644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Mission Statement </a:t>
            </a:r>
            <a:endParaRPr/>
          </a:p>
          <a:p>
            <a:pPr indent="0" lvl="0" marL="0" rtl="0" algn="ctr">
              <a:spcBef>
                <a:spcPts val="0"/>
              </a:spcBef>
              <a:spcAft>
                <a:spcPts val="0"/>
              </a:spcAft>
              <a:buNone/>
            </a:pPr>
            <a:r>
              <a:t/>
            </a:r>
            <a:endParaRPr/>
          </a:p>
          <a:p>
            <a:pPr indent="0" lvl="0" marL="0" rtl="0" algn="ctr">
              <a:spcBef>
                <a:spcPts val="0"/>
              </a:spcBef>
              <a:spcAft>
                <a:spcPts val="0"/>
              </a:spcAft>
              <a:buNone/>
            </a:pPr>
            <a:r>
              <a:rPr lang="en"/>
              <a:t>Value Proposition</a:t>
            </a:r>
            <a:r>
              <a:rPr lang="en"/>
              <a:t> </a:t>
            </a:r>
            <a:endParaRPr/>
          </a:p>
        </p:txBody>
      </p:sp>
      <p:cxnSp>
        <p:nvCxnSpPr>
          <p:cNvPr id="210" name="Google Shape;210;p30"/>
          <p:cNvCxnSpPr/>
          <p:nvPr/>
        </p:nvCxnSpPr>
        <p:spPr>
          <a:xfrm>
            <a:off x="1159525" y="2563050"/>
            <a:ext cx="6825000" cy="17400"/>
          </a:xfrm>
          <a:prstGeom prst="straightConnector1">
            <a:avLst/>
          </a:prstGeom>
          <a:noFill/>
          <a:ln cap="flat" cmpd="sng" w="76200">
            <a:solidFill>
              <a:schemeClr val="dk2"/>
            </a:solidFill>
            <a:prstDash val="solid"/>
            <a:round/>
            <a:headEnd len="med" w="med" type="none"/>
            <a:tailEnd len="med" w="med" type="none"/>
          </a:ln>
        </p:spPr>
      </p:cxn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31"/>
          <p:cNvSpPr txBox="1"/>
          <p:nvPr/>
        </p:nvSpPr>
        <p:spPr>
          <a:xfrm>
            <a:off x="420250" y="1669650"/>
            <a:ext cx="8068200" cy="1349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700">
                <a:solidFill>
                  <a:schemeClr val="lt1"/>
                </a:solidFill>
                <a:latin typeface="Montserrat"/>
                <a:ea typeface="Montserrat"/>
                <a:cs typeface="Montserrat"/>
                <a:sym typeface="Montserrat"/>
              </a:rPr>
              <a:t>Our mission is to empower homeschooling parents with tools for effective </a:t>
            </a:r>
            <a:r>
              <a:rPr lang="en" sz="1700">
                <a:solidFill>
                  <a:schemeClr val="lt1"/>
                </a:solidFill>
                <a:latin typeface="Montserrat"/>
                <a:ea typeface="Montserrat"/>
                <a:cs typeface="Montserrat"/>
                <a:sym typeface="Montserrat"/>
              </a:rPr>
              <a:t>teaching</a:t>
            </a:r>
            <a:r>
              <a:rPr lang="en" sz="1700">
                <a:solidFill>
                  <a:schemeClr val="lt1"/>
                </a:solidFill>
                <a:latin typeface="Montserrat"/>
                <a:ea typeface="Montserrat"/>
                <a:cs typeface="Montserrat"/>
                <a:sym typeface="Montserrat"/>
              </a:rPr>
              <a:t> and feedback delivery. We are dedicated to equipping parents as they seek to create engaging and inspiring learning environments at home.</a:t>
            </a:r>
            <a:endParaRPr sz="1700">
              <a:solidFill>
                <a:schemeClr val="lt1"/>
              </a:solidFill>
              <a:latin typeface="Montserrat"/>
              <a:ea typeface="Montserrat"/>
              <a:cs typeface="Montserrat"/>
              <a:sym typeface="Montserrat"/>
            </a:endParaRPr>
          </a:p>
        </p:txBody>
      </p:sp>
      <p:sp>
        <p:nvSpPr>
          <p:cNvPr id="216" name="Google Shape;216;p31"/>
          <p:cNvSpPr txBox="1"/>
          <p:nvPr>
            <p:ph type="title"/>
          </p:nvPr>
        </p:nvSpPr>
        <p:spPr>
          <a:xfrm>
            <a:off x="282275" y="568600"/>
            <a:ext cx="45756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500"/>
              <a:t>Mission Statement</a:t>
            </a:r>
            <a:endParaRPr sz="3500"/>
          </a:p>
        </p:txBody>
      </p:sp>
      <p:pic>
        <p:nvPicPr>
          <p:cNvPr id="217" name="Google Shape;217;p31"/>
          <p:cNvPicPr preferRelativeResize="0"/>
          <p:nvPr/>
        </p:nvPicPr>
        <p:blipFill>
          <a:blip r:embed="rId3">
            <a:alphaModFix/>
          </a:blip>
          <a:stretch>
            <a:fillRect/>
          </a:stretch>
        </p:blipFill>
        <p:spPr>
          <a:xfrm>
            <a:off x="7668950" y="220424"/>
            <a:ext cx="1171700" cy="11716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32"/>
          <p:cNvSpPr txBox="1"/>
          <p:nvPr/>
        </p:nvSpPr>
        <p:spPr>
          <a:xfrm>
            <a:off x="428675" y="1346600"/>
            <a:ext cx="7849800" cy="2552700"/>
          </a:xfrm>
          <a:prstGeom prst="rect">
            <a:avLst/>
          </a:prstGeom>
          <a:noFill/>
          <a:ln>
            <a:noFill/>
          </a:ln>
        </p:spPr>
        <p:txBody>
          <a:bodyPr anchorCtr="0" anchor="t" bIns="91425" lIns="91425" spcFirstLastPara="1" rIns="91425" wrap="square" tIns="91425">
            <a:spAutoFit/>
          </a:bodyPr>
          <a:lstStyle/>
          <a:p>
            <a:pPr indent="-336550" lvl="0" marL="457200" rtl="0" algn="l">
              <a:lnSpc>
                <a:spcPct val="115000"/>
              </a:lnSpc>
              <a:spcBef>
                <a:spcPts val="0"/>
              </a:spcBef>
              <a:spcAft>
                <a:spcPts val="0"/>
              </a:spcAft>
              <a:buClr>
                <a:schemeClr val="lt1"/>
              </a:buClr>
              <a:buSzPts val="1700"/>
              <a:buFont typeface="Montserrat"/>
              <a:buAutoNum type="arabicPeriod"/>
            </a:pPr>
            <a:r>
              <a:rPr b="1" lang="en" sz="1700">
                <a:solidFill>
                  <a:schemeClr val="lt1"/>
                </a:solidFill>
                <a:latin typeface="Montserrat"/>
                <a:ea typeface="Montserrat"/>
                <a:cs typeface="Montserrat"/>
                <a:sym typeface="Montserrat"/>
              </a:rPr>
              <a:t>Personalized Feedback Solutions:</a:t>
            </a:r>
            <a:r>
              <a:rPr lang="en" sz="1700">
                <a:solidFill>
                  <a:schemeClr val="lt1"/>
                </a:solidFill>
                <a:latin typeface="Montserrat"/>
                <a:ea typeface="Montserrat"/>
                <a:cs typeface="Montserrat"/>
                <a:sym typeface="Montserrat"/>
              </a:rPr>
              <a:t> </a:t>
            </a:r>
            <a:endParaRPr sz="1700">
              <a:solidFill>
                <a:schemeClr val="lt1"/>
              </a:solidFill>
              <a:latin typeface="Montserrat"/>
              <a:ea typeface="Montserrat"/>
              <a:cs typeface="Montserrat"/>
              <a:sym typeface="Montserrat"/>
            </a:endParaRPr>
          </a:p>
          <a:p>
            <a:pPr indent="-336550" lvl="1" marL="914400" rtl="0" algn="l">
              <a:lnSpc>
                <a:spcPct val="115000"/>
              </a:lnSpc>
              <a:spcBef>
                <a:spcPts val="0"/>
              </a:spcBef>
              <a:spcAft>
                <a:spcPts val="0"/>
              </a:spcAft>
              <a:buClr>
                <a:schemeClr val="lt1"/>
              </a:buClr>
              <a:buSzPts val="1700"/>
              <a:buFont typeface="Montserrat"/>
              <a:buAutoNum type="alphaLcPeriod"/>
            </a:pPr>
            <a:r>
              <a:rPr lang="en" sz="1700">
                <a:solidFill>
                  <a:schemeClr val="lt1"/>
                </a:solidFill>
                <a:latin typeface="Montserrat"/>
                <a:ea typeface="Montserrat"/>
                <a:cs typeface="Montserrat"/>
                <a:sym typeface="Montserrat"/>
              </a:rPr>
              <a:t>Live lesson tracking and generated reports to help </a:t>
            </a:r>
            <a:r>
              <a:rPr lang="en" sz="1700">
                <a:solidFill>
                  <a:schemeClr val="lt1"/>
                </a:solidFill>
                <a:latin typeface="Montserrat"/>
                <a:ea typeface="Montserrat"/>
                <a:cs typeface="Montserrat"/>
                <a:sym typeface="Montserrat"/>
              </a:rPr>
              <a:t>parents</a:t>
            </a:r>
            <a:r>
              <a:rPr lang="en" sz="1700">
                <a:solidFill>
                  <a:schemeClr val="lt1"/>
                </a:solidFill>
                <a:latin typeface="Montserrat"/>
                <a:ea typeface="Montserrat"/>
                <a:cs typeface="Montserrat"/>
                <a:sym typeface="Montserrat"/>
              </a:rPr>
              <a:t> tailor feedback strategies to their child's individual needs</a:t>
            </a:r>
            <a:endParaRPr sz="1700">
              <a:solidFill>
                <a:schemeClr val="lt1"/>
              </a:solidFill>
              <a:latin typeface="Montserrat"/>
              <a:ea typeface="Montserrat"/>
              <a:cs typeface="Montserrat"/>
              <a:sym typeface="Montserrat"/>
            </a:endParaRPr>
          </a:p>
          <a:p>
            <a:pPr indent="-336550" lvl="1" marL="914400" rtl="0" algn="l">
              <a:lnSpc>
                <a:spcPct val="115000"/>
              </a:lnSpc>
              <a:spcBef>
                <a:spcPts val="0"/>
              </a:spcBef>
              <a:spcAft>
                <a:spcPts val="0"/>
              </a:spcAft>
              <a:buClr>
                <a:schemeClr val="lt1"/>
              </a:buClr>
              <a:buSzPts val="1700"/>
              <a:buFont typeface="Montserrat"/>
              <a:buAutoNum type="alphaLcPeriod"/>
            </a:pPr>
            <a:r>
              <a:rPr lang="en" sz="1700">
                <a:solidFill>
                  <a:schemeClr val="lt1"/>
                </a:solidFill>
                <a:latin typeface="Montserrat"/>
                <a:ea typeface="Montserrat"/>
                <a:cs typeface="Montserrat"/>
                <a:sym typeface="Montserrat"/>
              </a:rPr>
              <a:t>A</a:t>
            </a:r>
            <a:r>
              <a:rPr lang="en" sz="1700">
                <a:solidFill>
                  <a:schemeClr val="lt1"/>
                </a:solidFill>
                <a:latin typeface="Montserrat"/>
                <a:ea typeface="Montserrat"/>
                <a:cs typeface="Montserrat"/>
                <a:sym typeface="Montserrat"/>
              </a:rPr>
              <a:t>ctionable insights and recommendations</a:t>
            </a:r>
            <a:endParaRPr sz="1700">
              <a:solidFill>
                <a:schemeClr val="lt1"/>
              </a:solidFill>
              <a:latin typeface="Montserrat"/>
              <a:ea typeface="Montserrat"/>
              <a:cs typeface="Montserrat"/>
              <a:sym typeface="Montserrat"/>
            </a:endParaRPr>
          </a:p>
          <a:p>
            <a:pPr indent="0" lvl="0" marL="457200" rtl="0" algn="l">
              <a:lnSpc>
                <a:spcPct val="115000"/>
              </a:lnSpc>
              <a:spcBef>
                <a:spcPts val="0"/>
              </a:spcBef>
              <a:spcAft>
                <a:spcPts val="0"/>
              </a:spcAft>
              <a:buNone/>
            </a:pPr>
            <a:r>
              <a:t/>
            </a:r>
            <a:endParaRPr sz="1700">
              <a:solidFill>
                <a:schemeClr val="lt1"/>
              </a:solidFill>
              <a:latin typeface="Montserrat"/>
              <a:ea typeface="Montserrat"/>
              <a:cs typeface="Montserrat"/>
              <a:sym typeface="Montserrat"/>
            </a:endParaRPr>
          </a:p>
          <a:p>
            <a:pPr indent="-336550" lvl="0" marL="457200" rtl="0" algn="l">
              <a:lnSpc>
                <a:spcPct val="115000"/>
              </a:lnSpc>
              <a:spcBef>
                <a:spcPts val="0"/>
              </a:spcBef>
              <a:spcAft>
                <a:spcPts val="0"/>
              </a:spcAft>
              <a:buClr>
                <a:schemeClr val="lt1"/>
              </a:buClr>
              <a:buSzPts val="1700"/>
              <a:buFont typeface="Montserrat"/>
              <a:buAutoNum type="arabicPeriod"/>
            </a:pPr>
            <a:r>
              <a:rPr b="1" lang="en" sz="1700">
                <a:solidFill>
                  <a:schemeClr val="lt1"/>
                </a:solidFill>
                <a:latin typeface="Montserrat"/>
                <a:ea typeface="Montserrat"/>
                <a:cs typeface="Montserrat"/>
                <a:sym typeface="Montserrat"/>
              </a:rPr>
              <a:t>Empowerment and Confidence:</a:t>
            </a:r>
            <a:r>
              <a:rPr lang="en" sz="1700">
                <a:solidFill>
                  <a:schemeClr val="lt1"/>
                </a:solidFill>
                <a:latin typeface="Montserrat"/>
                <a:ea typeface="Montserrat"/>
                <a:cs typeface="Montserrat"/>
                <a:sym typeface="Montserrat"/>
              </a:rPr>
              <a:t> </a:t>
            </a:r>
            <a:endParaRPr sz="1700">
              <a:solidFill>
                <a:schemeClr val="lt1"/>
              </a:solidFill>
              <a:latin typeface="Montserrat"/>
              <a:ea typeface="Montserrat"/>
              <a:cs typeface="Montserrat"/>
              <a:sym typeface="Montserrat"/>
            </a:endParaRPr>
          </a:p>
          <a:p>
            <a:pPr indent="-336550" lvl="1" marL="914400" rtl="0" algn="l">
              <a:lnSpc>
                <a:spcPct val="115000"/>
              </a:lnSpc>
              <a:spcBef>
                <a:spcPts val="0"/>
              </a:spcBef>
              <a:spcAft>
                <a:spcPts val="0"/>
              </a:spcAft>
              <a:buClr>
                <a:schemeClr val="lt1"/>
              </a:buClr>
              <a:buSzPts val="1700"/>
              <a:buFont typeface="Montserrat"/>
              <a:buAutoNum type="alphaLcPeriod"/>
            </a:pPr>
            <a:r>
              <a:rPr lang="en" sz="1700">
                <a:solidFill>
                  <a:schemeClr val="lt1"/>
                </a:solidFill>
                <a:latin typeface="Montserrat"/>
                <a:ea typeface="Montserrat"/>
                <a:cs typeface="Montserrat"/>
                <a:sym typeface="Montserrat"/>
              </a:rPr>
              <a:t>Through insights on live lessons and simulations, gain experience and confidence in teaching</a:t>
            </a:r>
            <a:endParaRPr sz="1700">
              <a:solidFill>
                <a:schemeClr val="lt1"/>
              </a:solidFill>
              <a:latin typeface="Montserrat"/>
              <a:ea typeface="Montserrat"/>
              <a:cs typeface="Montserrat"/>
              <a:sym typeface="Montserrat"/>
            </a:endParaRPr>
          </a:p>
        </p:txBody>
      </p:sp>
      <p:sp>
        <p:nvSpPr>
          <p:cNvPr id="223" name="Google Shape;223;p32"/>
          <p:cNvSpPr txBox="1"/>
          <p:nvPr>
            <p:ph type="title"/>
          </p:nvPr>
        </p:nvSpPr>
        <p:spPr>
          <a:xfrm>
            <a:off x="282275" y="568600"/>
            <a:ext cx="45756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500"/>
              <a:t>Value Proposition</a:t>
            </a:r>
            <a:endParaRPr sz="3500"/>
          </a:p>
        </p:txBody>
      </p:sp>
      <p:pic>
        <p:nvPicPr>
          <p:cNvPr id="224" name="Google Shape;224;p32"/>
          <p:cNvPicPr preferRelativeResize="0"/>
          <p:nvPr/>
        </p:nvPicPr>
        <p:blipFill>
          <a:blip r:embed="rId3">
            <a:alphaModFix/>
          </a:blip>
          <a:stretch>
            <a:fillRect/>
          </a:stretch>
        </p:blipFill>
        <p:spPr>
          <a:xfrm>
            <a:off x="7836625" y="210888"/>
            <a:ext cx="1135725" cy="11357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33"/>
          <p:cNvSpPr txBox="1"/>
          <p:nvPr>
            <p:ph type="title"/>
          </p:nvPr>
        </p:nvSpPr>
        <p:spPr>
          <a:xfrm>
            <a:off x="2139925" y="1712225"/>
            <a:ext cx="4864200" cy="1644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Concept Sketches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pic>
        <p:nvPicPr>
          <p:cNvPr id="234" name="Google Shape;234;p34"/>
          <p:cNvPicPr preferRelativeResize="0"/>
          <p:nvPr/>
        </p:nvPicPr>
        <p:blipFill>
          <a:blip r:embed="rId3">
            <a:alphaModFix/>
          </a:blip>
          <a:stretch>
            <a:fillRect/>
          </a:stretch>
        </p:blipFill>
        <p:spPr>
          <a:xfrm>
            <a:off x="85175" y="332700"/>
            <a:ext cx="3318625" cy="2584951"/>
          </a:xfrm>
          <a:prstGeom prst="rect">
            <a:avLst/>
          </a:prstGeom>
          <a:noFill/>
          <a:ln>
            <a:noFill/>
          </a:ln>
        </p:spPr>
      </p:pic>
      <p:pic>
        <p:nvPicPr>
          <p:cNvPr id="235" name="Google Shape;235;p34"/>
          <p:cNvPicPr preferRelativeResize="0"/>
          <p:nvPr/>
        </p:nvPicPr>
        <p:blipFill rotWithShape="1">
          <a:blip r:embed="rId4">
            <a:alphaModFix/>
          </a:blip>
          <a:srcRect b="48349" l="0" r="50787" t="0"/>
          <a:stretch/>
        </p:blipFill>
        <p:spPr>
          <a:xfrm>
            <a:off x="6864125" y="388446"/>
            <a:ext cx="2243977" cy="1326055"/>
          </a:xfrm>
          <a:prstGeom prst="rect">
            <a:avLst/>
          </a:prstGeom>
          <a:noFill/>
          <a:ln>
            <a:noFill/>
          </a:ln>
        </p:spPr>
      </p:pic>
      <p:pic>
        <p:nvPicPr>
          <p:cNvPr id="236" name="Google Shape;236;p34"/>
          <p:cNvPicPr preferRelativeResize="0"/>
          <p:nvPr/>
        </p:nvPicPr>
        <p:blipFill>
          <a:blip r:embed="rId5">
            <a:alphaModFix/>
          </a:blip>
          <a:stretch>
            <a:fillRect/>
          </a:stretch>
        </p:blipFill>
        <p:spPr>
          <a:xfrm>
            <a:off x="3474638" y="386500"/>
            <a:ext cx="3318627" cy="2524151"/>
          </a:xfrm>
          <a:prstGeom prst="rect">
            <a:avLst/>
          </a:prstGeom>
          <a:noFill/>
          <a:ln>
            <a:noFill/>
          </a:ln>
        </p:spPr>
      </p:pic>
      <p:pic>
        <p:nvPicPr>
          <p:cNvPr id="237" name="Google Shape;237;p34"/>
          <p:cNvPicPr preferRelativeResize="0"/>
          <p:nvPr/>
        </p:nvPicPr>
        <p:blipFill rotWithShape="1">
          <a:blip r:embed="rId6">
            <a:alphaModFix/>
          </a:blip>
          <a:srcRect b="2202" l="1701" r="2686" t="1625"/>
          <a:stretch/>
        </p:blipFill>
        <p:spPr>
          <a:xfrm>
            <a:off x="6908425" y="1874200"/>
            <a:ext cx="2199677" cy="2942050"/>
          </a:xfrm>
          <a:prstGeom prst="rect">
            <a:avLst/>
          </a:prstGeom>
          <a:noFill/>
          <a:ln>
            <a:noFill/>
          </a:ln>
        </p:spPr>
      </p:pic>
      <p:pic>
        <p:nvPicPr>
          <p:cNvPr id="238" name="Google Shape;238;p34"/>
          <p:cNvPicPr preferRelativeResize="0"/>
          <p:nvPr/>
        </p:nvPicPr>
        <p:blipFill rotWithShape="1">
          <a:blip r:embed="rId7">
            <a:alphaModFix/>
          </a:blip>
          <a:srcRect b="14456" l="0" r="0" t="16041"/>
          <a:stretch/>
        </p:blipFill>
        <p:spPr>
          <a:xfrm>
            <a:off x="85200" y="3267975"/>
            <a:ext cx="6621002" cy="1854325"/>
          </a:xfrm>
          <a:prstGeom prst="rect">
            <a:avLst/>
          </a:prstGeom>
          <a:noFill/>
          <a:ln>
            <a:noFill/>
          </a:ln>
        </p:spPr>
      </p:pic>
      <p:sp>
        <p:nvSpPr>
          <p:cNvPr id="239" name="Google Shape;239;p34"/>
          <p:cNvSpPr txBox="1"/>
          <p:nvPr/>
        </p:nvSpPr>
        <p:spPr>
          <a:xfrm>
            <a:off x="2998000" y="2092700"/>
            <a:ext cx="3615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400">
                <a:latin typeface="Muli"/>
                <a:ea typeface="Muli"/>
                <a:cs typeface="Muli"/>
                <a:sym typeface="Muli"/>
              </a:rPr>
              <a:t>1</a:t>
            </a:r>
            <a:endParaRPr b="1" sz="2400">
              <a:latin typeface="Muli"/>
              <a:ea typeface="Muli"/>
              <a:cs typeface="Muli"/>
              <a:sym typeface="Muli"/>
            </a:endParaRPr>
          </a:p>
        </p:txBody>
      </p:sp>
      <p:sp>
        <p:nvSpPr>
          <p:cNvPr id="240" name="Google Shape;240;p34"/>
          <p:cNvSpPr txBox="1"/>
          <p:nvPr/>
        </p:nvSpPr>
        <p:spPr>
          <a:xfrm>
            <a:off x="6431775" y="2127950"/>
            <a:ext cx="3615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400">
                <a:latin typeface="Muli"/>
                <a:ea typeface="Muli"/>
                <a:cs typeface="Muli"/>
                <a:sym typeface="Muli"/>
              </a:rPr>
              <a:t>2</a:t>
            </a:r>
            <a:endParaRPr b="1" sz="2400">
              <a:latin typeface="Muli"/>
              <a:ea typeface="Muli"/>
              <a:cs typeface="Muli"/>
              <a:sym typeface="Muli"/>
            </a:endParaRPr>
          </a:p>
        </p:txBody>
      </p:sp>
      <p:sp>
        <p:nvSpPr>
          <p:cNvPr id="241" name="Google Shape;241;p34"/>
          <p:cNvSpPr txBox="1"/>
          <p:nvPr/>
        </p:nvSpPr>
        <p:spPr>
          <a:xfrm>
            <a:off x="8746600" y="1142925"/>
            <a:ext cx="3615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400">
                <a:latin typeface="Muli"/>
                <a:ea typeface="Muli"/>
                <a:cs typeface="Muli"/>
                <a:sym typeface="Muli"/>
              </a:rPr>
              <a:t>3</a:t>
            </a:r>
            <a:endParaRPr b="1" sz="2400">
              <a:latin typeface="Muli"/>
              <a:ea typeface="Muli"/>
              <a:cs typeface="Muli"/>
              <a:sym typeface="Muli"/>
            </a:endParaRPr>
          </a:p>
        </p:txBody>
      </p:sp>
      <p:sp>
        <p:nvSpPr>
          <p:cNvPr id="242" name="Google Shape;242;p34"/>
          <p:cNvSpPr txBox="1"/>
          <p:nvPr/>
        </p:nvSpPr>
        <p:spPr>
          <a:xfrm>
            <a:off x="6288375" y="4646625"/>
            <a:ext cx="3615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400">
                <a:latin typeface="Muli"/>
                <a:ea typeface="Muli"/>
                <a:cs typeface="Muli"/>
                <a:sym typeface="Muli"/>
              </a:rPr>
              <a:t>4</a:t>
            </a:r>
            <a:endParaRPr b="1" sz="2400">
              <a:latin typeface="Muli"/>
              <a:ea typeface="Muli"/>
              <a:cs typeface="Muli"/>
              <a:sym typeface="Muli"/>
            </a:endParaRPr>
          </a:p>
        </p:txBody>
      </p:sp>
      <p:sp>
        <p:nvSpPr>
          <p:cNvPr id="243" name="Google Shape;243;p34"/>
          <p:cNvSpPr txBox="1"/>
          <p:nvPr/>
        </p:nvSpPr>
        <p:spPr>
          <a:xfrm>
            <a:off x="7805363" y="3030075"/>
            <a:ext cx="3615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400">
                <a:latin typeface="Muli"/>
                <a:ea typeface="Muli"/>
                <a:cs typeface="Muli"/>
                <a:sym typeface="Muli"/>
              </a:rPr>
              <a:t>5</a:t>
            </a:r>
            <a:endParaRPr b="1" sz="2400">
              <a:latin typeface="Muli"/>
              <a:ea typeface="Muli"/>
              <a:cs typeface="Muli"/>
              <a:sym typeface="Muli"/>
            </a:endParaRPr>
          </a:p>
        </p:txBody>
      </p:sp>
      <p:sp>
        <p:nvSpPr>
          <p:cNvPr id="244" name="Google Shape;244;p34"/>
          <p:cNvSpPr txBox="1"/>
          <p:nvPr/>
        </p:nvSpPr>
        <p:spPr>
          <a:xfrm>
            <a:off x="85025" y="-59900"/>
            <a:ext cx="3318600" cy="4464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None/>
            </a:pPr>
            <a:r>
              <a:rPr lang="en" sz="1700">
                <a:solidFill>
                  <a:schemeClr val="lt1"/>
                </a:solidFill>
                <a:latin typeface="Montserrat"/>
                <a:ea typeface="Montserrat"/>
                <a:cs typeface="Montserrat"/>
                <a:sym typeface="Montserrat"/>
              </a:rPr>
              <a:t>1. </a:t>
            </a:r>
            <a:r>
              <a:rPr lang="en" sz="1700">
                <a:solidFill>
                  <a:schemeClr val="lt1"/>
                </a:solidFill>
                <a:latin typeface="Montserrat"/>
                <a:ea typeface="Montserrat"/>
                <a:cs typeface="Montserrat"/>
                <a:sym typeface="Montserrat"/>
              </a:rPr>
              <a:t>Virtual Reality</a:t>
            </a:r>
            <a:endParaRPr sz="1700">
              <a:solidFill>
                <a:schemeClr val="lt1"/>
              </a:solidFill>
              <a:latin typeface="Montserrat"/>
              <a:ea typeface="Montserrat"/>
              <a:cs typeface="Montserrat"/>
              <a:sym typeface="Montserrat"/>
            </a:endParaRPr>
          </a:p>
        </p:txBody>
      </p:sp>
      <p:sp>
        <p:nvSpPr>
          <p:cNvPr id="245" name="Google Shape;245;p34"/>
          <p:cNvSpPr txBox="1"/>
          <p:nvPr/>
        </p:nvSpPr>
        <p:spPr>
          <a:xfrm>
            <a:off x="3474650" y="0"/>
            <a:ext cx="3318600" cy="4464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None/>
            </a:pPr>
            <a:r>
              <a:rPr lang="en" sz="1700">
                <a:solidFill>
                  <a:schemeClr val="lt1"/>
                </a:solidFill>
                <a:latin typeface="Montserrat"/>
                <a:ea typeface="Montserrat"/>
                <a:cs typeface="Montserrat"/>
                <a:sym typeface="Montserrat"/>
              </a:rPr>
              <a:t>2. Smart speaker</a:t>
            </a:r>
            <a:endParaRPr sz="1700">
              <a:solidFill>
                <a:schemeClr val="lt1"/>
              </a:solidFill>
              <a:latin typeface="Montserrat"/>
              <a:ea typeface="Montserrat"/>
              <a:cs typeface="Montserrat"/>
              <a:sym typeface="Montserrat"/>
            </a:endParaRPr>
          </a:p>
        </p:txBody>
      </p:sp>
      <p:sp>
        <p:nvSpPr>
          <p:cNvPr id="246" name="Google Shape;246;p34"/>
          <p:cNvSpPr txBox="1"/>
          <p:nvPr/>
        </p:nvSpPr>
        <p:spPr>
          <a:xfrm>
            <a:off x="7141113" y="0"/>
            <a:ext cx="1734300" cy="4464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None/>
            </a:pPr>
            <a:r>
              <a:rPr lang="en" sz="1700">
                <a:solidFill>
                  <a:schemeClr val="lt1"/>
                </a:solidFill>
                <a:latin typeface="Montserrat"/>
                <a:ea typeface="Montserrat"/>
                <a:cs typeface="Montserrat"/>
                <a:sym typeface="Montserrat"/>
              </a:rPr>
              <a:t>3. Wearable</a:t>
            </a:r>
            <a:endParaRPr sz="1700">
              <a:solidFill>
                <a:schemeClr val="lt1"/>
              </a:solidFill>
              <a:latin typeface="Montserrat"/>
              <a:ea typeface="Montserrat"/>
              <a:cs typeface="Montserrat"/>
              <a:sym typeface="Montserrat"/>
            </a:endParaRPr>
          </a:p>
        </p:txBody>
      </p:sp>
      <p:sp>
        <p:nvSpPr>
          <p:cNvPr id="247" name="Google Shape;247;p34"/>
          <p:cNvSpPr txBox="1"/>
          <p:nvPr/>
        </p:nvSpPr>
        <p:spPr>
          <a:xfrm>
            <a:off x="85188" y="2897775"/>
            <a:ext cx="3318600" cy="4464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None/>
            </a:pPr>
            <a:r>
              <a:rPr lang="en" sz="1700">
                <a:solidFill>
                  <a:schemeClr val="lt1"/>
                </a:solidFill>
                <a:latin typeface="Montserrat"/>
                <a:ea typeface="Montserrat"/>
                <a:cs typeface="Montserrat"/>
                <a:sym typeface="Montserrat"/>
              </a:rPr>
              <a:t>4. Table-top interface</a:t>
            </a:r>
            <a:endParaRPr sz="1700">
              <a:solidFill>
                <a:schemeClr val="lt1"/>
              </a:solidFill>
              <a:latin typeface="Montserrat"/>
              <a:ea typeface="Montserrat"/>
              <a:cs typeface="Montserrat"/>
              <a:sym typeface="Montserrat"/>
            </a:endParaRPr>
          </a:p>
        </p:txBody>
      </p:sp>
      <p:sp>
        <p:nvSpPr>
          <p:cNvPr id="248" name="Google Shape;248;p34"/>
          <p:cNvSpPr txBox="1"/>
          <p:nvPr/>
        </p:nvSpPr>
        <p:spPr>
          <a:xfrm>
            <a:off x="7217300" y="4779425"/>
            <a:ext cx="1734300" cy="4464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None/>
            </a:pPr>
            <a:r>
              <a:rPr lang="en" sz="1700">
                <a:solidFill>
                  <a:schemeClr val="lt1"/>
                </a:solidFill>
                <a:latin typeface="Montserrat"/>
                <a:ea typeface="Montserrat"/>
                <a:cs typeface="Montserrat"/>
                <a:sym typeface="Montserrat"/>
              </a:rPr>
              <a:t>5</a:t>
            </a:r>
            <a:r>
              <a:rPr lang="en" sz="1700">
                <a:solidFill>
                  <a:schemeClr val="lt1"/>
                </a:solidFill>
                <a:latin typeface="Montserrat"/>
                <a:ea typeface="Montserrat"/>
                <a:cs typeface="Montserrat"/>
                <a:sym typeface="Montserrat"/>
              </a:rPr>
              <a:t>. Mobile app</a:t>
            </a:r>
            <a:endParaRPr sz="1700">
              <a:solidFill>
                <a:schemeClr val="lt1"/>
              </a:solidFill>
              <a:latin typeface="Montserrat"/>
              <a:ea typeface="Montserrat"/>
              <a:cs typeface="Montserrat"/>
              <a:sym typeface="Montserrat"/>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rofessional Company Report by Slidesgo">
  <a:themeElements>
    <a:clrScheme name="Simple Light">
      <a:dk1>
        <a:srgbClr val="FE8A2F"/>
      </a:dk1>
      <a:lt1>
        <a:srgbClr val="FFFFFF"/>
      </a:lt1>
      <a:dk2>
        <a:srgbClr val="FFFFFF"/>
      </a:dk2>
      <a:lt2>
        <a:srgbClr val="FEC67C"/>
      </a:lt2>
      <a:accent1>
        <a:srgbClr val="FE8A2F"/>
      </a:accent1>
      <a:accent2>
        <a:srgbClr val="FEC67C"/>
      </a:accent2>
      <a:accent3>
        <a:srgbClr val="FE8A2F"/>
      </a:accent3>
      <a:accent4>
        <a:srgbClr val="FEC67C"/>
      </a:accent4>
      <a:accent5>
        <a:srgbClr val="FE8A2F"/>
      </a:accent5>
      <a:accent6>
        <a:srgbClr val="FEC67C"/>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